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5" r:id="rId1"/>
  </p:sldMasterIdLst>
  <p:notesMasterIdLst>
    <p:notesMasterId r:id="rId25"/>
  </p:notesMasterIdLst>
  <p:sldIdLst>
    <p:sldId id="297" r:id="rId2"/>
    <p:sldId id="263" r:id="rId3"/>
    <p:sldId id="300" r:id="rId4"/>
    <p:sldId id="283" r:id="rId5"/>
    <p:sldId id="318" r:id="rId6"/>
    <p:sldId id="320" r:id="rId7"/>
    <p:sldId id="301" r:id="rId8"/>
    <p:sldId id="303" r:id="rId9"/>
    <p:sldId id="319" r:id="rId10"/>
    <p:sldId id="306" r:id="rId11"/>
    <p:sldId id="307" r:id="rId12"/>
    <p:sldId id="304" r:id="rId13"/>
    <p:sldId id="321" r:id="rId14"/>
    <p:sldId id="309" r:id="rId15"/>
    <p:sldId id="322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29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2C12"/>
    <a:srgbClr val="FCD8D8"/>
    <a:srgbClr val="17240E"/>
    <a:srgbClr val="FFF8E5"/>
    <a:srgbClr val="F9F0AD"/>
    <a:srgbClr val="E3F589"/>
    <a:srgbClr val="FE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9CD6A8-8AE5-4686-B851-227124722FA7}" v="1" dt="2018-10-09T19:38:17.7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80284" autoAdjust="0"/>
  </p:normalViewPr>
  <p:slideViewPr>
    <p:cSldViewPr snapToGrid="0">
      <p:cViewPr varScale="1">
        <p:scale>
          <a:sx n="65" d="100"/>
          <a:sy n="65" d="100"/>
        </p:scale>
        <p:origin x="81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ona Willans" userId="c663e7161b69942b" providerId="LiveId" clId="{DF17DD6C-6342-45EB-B8F0-624095CDBB7B}"/>
    <pc:docChg chg="undo custSel addSld delSld modSld sldOrd">
      <pc:chgData name="Fiona Willans" userId="c663e7161b69942b" providerId="LiveId" clId="{DF17DD6C-6342-45EB-B8F0-624095CDBB7B}" dt="2018-08-18T04:26:03.251" v="11439" actId="6549"/>
      <pc:docMkLst>
        <pc:docMk/>
      </pc:docMkLst>
      <pc:sldChg chg="addSp delSp modSp delAnim modAnim">
        <pc:chgData name="Fiona Willans" userId="c663e7161b69942b" providerId="LiveId" clId="{DF17DD6C-6342-45EB-B8F0-624095CDBB7B}" dt="2018-08-11T23:15:25.395" v="5550" actId="1076"/>
        <pc:sldMkLst>
          <pc:docMk/>
          <pc:sldMk cId="2487257029" sldId="263"/>
        </pc:sldMkLst>
        <pc:spChg chg="add mod">
          <ac:chgData name="Fiona Willans" userId="c663e7161b69942b" providerId="LiveId" clId="{DF17DD6C-6342-45EB-B8F0-624095CDBB7B}" dt="2018-07-28T04:45:59.420" v="900" actId="14100"/>
          <ac:spMkLst>
            <pc:docMk/>
            <pc:sldMk cId="2487257029" sldId="263"/>
            <ac:spMk id="2" creationId="{C975EE76-1839-48E6-9A89-AC0B2F72BDEC}"/>
          </ac:spMkLst>
        </pc:spChg>
        <pc:spChg chg="add del mod">
          <ac:chgData name="Fiona Willans" userId="c663e7161b69942b" providerId="LiveId" clId="{DF17DD6C-6342-45EB-B8F0-624095CDBB7B}" dt="2018-07-28T04:50:02.819" v="935" actId="931"/>
          <ac:spMkLst>
            <pc:docMk/>
            <pc:sldMk cId="2487257029" sldId="263"/>
            <ac:spMk id="7" creationId="{D5A4AD64-8EA6-48A0-A1CD-9BBCA8EF9235}"/>
          </ac:spMkLst>
        </pc:spChg>
        <pc:spChg chg="add mod ord">
          <ac:chgData name="Fiona Willans" userId="c663e7161b69942b" providerId="LiveId" clId="{DF17DD6C-6342-45EB-B8F0-624095CDBB7B}" dt="2018-07-28T04:47:51.998" v="932" actId="20577"/>
          <ac:spMkLst>
            <pc:docMk/>
            <pc:sldMk cId="2487257029" sldId="263"/>
            <ac:spMk id="32" creationId="{D0770336-160D-4AD3-AFA1-8CFC57211523}"/>
          </ac:spMkLst>
        </pc:spChg>
        <pc:spChg chg="add mod ord">
          <ac:chgData name="Fiona Willans" userId="c663e7161b69942b" providerId="LiveId" clId="{DF17DD6C-6342-45EB-B8F0-624095CDBB7B}" dt="2018-07-28T04:47:30.528" v="911" actId="1036"/>
          <ac:spMkLst>
            <pc:docMk/>
            <pc:sldMk cId="2487257029" sldId="263"/>
            <ac:spMk id="34" creationId="{7B51C6D9-E41B-4901-865D-7A98DF137497}"/>
          </ac:spMkLst>
        </pc:spChg>
        <pc:spChg chg="del">
          <ac:chgData name="Fiona Willans" userId="c663e7161b69942b" providerId="LiveId" clId="{DF17DD6C-6342-45EB-B8F0-624095CDBB7B}" dt="2018-07-28T04:43:59.976" v="815" actId="478"/>
          <ac:spMkLst>
            <pc:docMk/>
            <pc:sldMk cId="2487257029" sldId="263"/>
            <ac:spMk id="53" creationId="{EB499F80-B3CC-4FB8-86F3-74081B8E0885}"/>
          </ac:spMkLst>
        </pc:spChg>
        <pc:picChg chg="add del mod">
          <ac:chgData name="Fiona Willans" userId="c663e7161b69942b" providerId="LiveId" clId="{DF17DD6C-6342-45EB-B8F0-624095CDBB7B}" dt="2018-07-28T04:50:02.819" v="935" actId="931"/>
          <ac:picMkLst>
            <pc:docMk/>
            <pc:sldMk cId="2487257029" sldId="263"/>
            <ac:picMk id="4" creationId="{122B3ABC-211F-4517-A822-58256924286E}"/>
          </ac:picMkLst>
        </pc:picChg>
        <pc:picChg chg="add mod">
          <ac:chgData name="Fiona Willans" userId="c663e7161b69942b" providerId="LiveId" clId="{DF17DD6C-6342-45EB-B8F0-624095CDBB7B}" dt="2018-08-11T23:15:25.395" v="5550" actId="1076"/>
          <ac:picMkLst>
            <pc:docMk/>
            <pc:sldMk cId="2487257029" sldId="263"/>
            <ac:picMk id="9" creationId="{365D73CC-7C6B-41D1-83B3-2B2EDF20A65D}"/>
          </ac:picMkLst>
        </pc:picChg>
        <pc:picChg chg="add mod">
          <ac:chgData name="Fiona Willans" userId="c663e7161b69942b" providerId="LiveId" clId="{DF17DD6C-6342-45EB-B8F0-624095CDBB7B}" dt="2018-07-28T04:45:56.030" v="899" actId="1076"/>
          <ac:picMkLst>
            <pc:docMk/>
            <pc:sldMk cId="2487257029" sldId="263"/>
            <ac:picMk id="30" creationId="{04E64872-8FCF-484E-B7EE-6721D01F504B}"/>
          </ac:picMkLst>
        </pc:picChg>
      </pc:sldChg>
      <pc:sldChg chg="addSp delSp modSp add ord modAnim">
        <pc:chgData name="Fiona Willans" userId="c663e7161b69942b" providerId="LiveId" clId="{DF17DD6C-6342-45EB-B8F0-624095CDBB7B}" dt="2018-08-11T23:14:50.703" v="5549"/>
        <pc:sldMkLst>
          <pc:docMk/>
          <pc:sldMk cId="37028240" sldId="283"/>
        </pc:sldMkLst>
        <pc:spChg chg="del">
          <ac:chgData name="Fiona Willans" userId="c663e7161b69942b" providerId="LiveId" clId="{DF17DD6C-6342-45EB-B8F0-624095CDBB7B}" dt="2018-08-11T22:21:08.121" v="4382" actId="478"/>
          <ac:spMkLst>
            <pc:docMk/>
            <pc:sldMk cId="37028240" sldId="283"/>
            <ac:spMk id="2" creationId="{5872926D-7341-471D-9101-CE2CA07D1A1F}"/>
          </ac:spMkLst>
        </pc:spChg>
        <pc:spChg chg="add del">
          <ac:chgData name="Fiona Willans" userId="c663e7161b69942b" providerId="LiveId" clId="{DF17DD6C-6342-45EB-B8F0-624095CDBB7B}" dt="2018-08-11T22:17:16.823" v="4229" actId="1032"/>
          <ac:spMkLst>
            <pc:docMk/>
            <pc:sldMk cId="37028240" sldId="283"/>
            <ac:spMk id="3" creationId="{463BC304-526C-4F36-B83A-15149E523DB3}"/>
          </ac:spMkLst>
        </pc:spChg>
        <pc:spChg chg="add mod">
          <ac:chgData name="Fiona Willans" userId="c663e7161b69942b" providerId="LiveId" clId="{DF17DD6C-6342-45EB-B8F0-624095CDBB7B}" dt="2018-08-11T23:00:55.336" v="5488" actId="164"/>
          <ac:spMkLst>
            <pc:docMk/>
            <pc:sldMk cId="37028240" sldId="283"/>
            <ac:spMk id="7" creationId="{678BB2C4-29E6-4E98-95D2-043B9340DEEB}"/>
          </ac:spMkLst>
        </pc:spChg>
        <pc:spChg chg="add mod">
          <ac:chgData name="Fiona Willans" userId="c663e7161b69942b" providerId="LiveId" clId="{DF17DD6C-6342-45EB-B8F0-624095CDBB7B}" dt="2018-08-11T23:01:02.197" v="5489" actId="164"/>
          <ac:spMkLst>
            <pc:docMk/>
            <pc:sldMk cId="37028240" sldId="283"/>
            <ac:spMk id="8" creationId="{5C3D97CF-16B6-4537-B212-B234294F0C56}"/>
          </ac:spMkLst>
        </pc:spChg>
        <pc:spChg chg="add mod">
          <ac:chgData name="Fiona Willans" userId="c663e7161b69942b" providerId="LiveId" clId="{DF17DD6C-6342-45EB-B8F0-624095CDBB7B}" dt="2018-08-11T23:01:10.202" v="5490" actId="164"/>
          <ac:spMkLst>
            <pc:docMk/>
            <pc:sldMk cId="37028240" sldId="283"/>
            <ac:spMk id="9" creationId="{3098BAD4-7F45-4454-9948-62E6D8DF91B1}"/>
          </ac:spMkLst>
        </pc:spChg>
        <pc:spChg chg="add mod">
          <ac:chgData name="Fiona Willans" userId="c663e7161b69942b" providerId="LiveId" clId="{DF17DD6C-6342-45EB-B8F0-624095CDBB7B}" dt="2018-08-11T23:01:15.310" v="5491" actId="164"/>
          <ac:spMkLst>
            <pc:docMk/>
            <pc:sldMk cId="37028240" sldId="283"/>
            <ac:spMk id="10" creationId="{CD0EE7C8-C41C-4337-A210-78883EFE4541}"/>
          </ac:spMkLst>
        </pc:spChg>
        <pc:spChg chg="add mod">
          <ac:chgData name="Fiona Willans" userId="c663e7161b69942b" providerId="LiveId" clId="{DF17DD6C-6342-45EB-B8F0-624095CDBB7B}" dt="2018-08-11T23:01:10.202" v="5490" actId="164"/>
          <ac:spMkLst>
            <pc:docMk/>
            <pc:sldMk cId="37028240" sldId="283"/>
            <ac:spMk id="11" creationId="{D2914B75-4CD4-47E0-A1C3-155FD0839F65}"/>
          </ac:spMkLst>
        </pc:spChg>
        <pc:spChg chg="add del mod">
          <ac:chgData name="Fiona Willans" userId="c663e7161b69942b" providerId="LiveId" clId="{DF17DD6C-6342-45EB-B8F0-624095CDBB7B}" dt="2018-08-11T22:37:30.897" v="4852" actId="478"/>
          <ac:spMkLst>
            <pc:docMk/>
            <pc:sldMk cId="37028240" sldId="283"/>
            <ac:spMk id="12" creationId="{80884F3A-2447-45C8-B8AA-B7EB04937EBE}"/>
          </ac:spMkLst>
        </pc:spChg>
        <pc:spChg chg="add del mod">
          <ac:chgData name="Fiona Willans" userId="c663e7161b69942b" providerId="LiveId" clId="{DF17DD6C-6342-45EB-B8F0-624095CDBB7B}" dt="2018-08-11T22:38:15.635" v="4858" actId="478"/>
          <ac:spMkLst>
            <pc:docMk/>
            <pc:sldMk cId="37028240" sldId="283"/>
            <ac:spMk id="13" creationId="{DBA67CA9-6CAF-443C-A0C6-B3B8704B32D0}"/>
          </ac:spMkLst>
        </pc:spChg>
        <pc:spChg chg="add mod">
          <ac:chgData name="Fiona Willans" userId="c663e7161b69942b" providerId="LiveId" clId="{DF17DD6C-6342-45EB-B8F0-624095CDBB7B}" dt="2018-08-11T22:57:04.017" v="5414" actId="1076"/>
          <ac:spMkLst>
            <pc:docMk/>
            <pc:sldMk cId="37028240" sldId="283"/>
            <ac:spMk id="14" creationId="{6F1F4CF9-10F5-4309-8F10-80B29E30C550}"/>
          </ac:spMkLst>
        </pc:spChg>
        <pc:spChg chg="add del mod">
          <ac:chgData name="Fiona Willans" userId="c663e7161b69942b" providerId="LiveId" clId="{DF17DD6C-6342-45EB-B8F0-624095CDBB7B}" dt="2018-08-11T23:11:09.468" v="5537"/>
          <ac:spMkLst>
            <pc:docMk/>
            <pc:sldMk cId="37028240" sldId="283"/>
            <ac:spMk id="26" creationId="{F3A90C20-F336-4789-A377-8F2EE7FB3A42}"/>
          </ac:spMkLst>
        </pc:spChg>
        <pc:spChg chg="add mod">
          <ac:chgData name="Fiona Willans" userId="c663e7161b69942b" providerId="LiveId" clId="{DF17DD6C-6342-45EB-B8F0-624095CDBB7B}" dt="2018-08-11T22:56:18.495" v="5400" actId="113"/>
          <ac:spMkLst>
            <pc:docMk/>
            <pc:sldMk cId="37028240" sldId="283"/>
            <ac:spMk id="27" creationId="{30A61714-CA7F-419C-881D-8D785CD74723}"/>
          </ac:spMkLst>
        </pc:spChg>
        <pc:spChg chg="add del mod">
          <ac:chgData name="Fiona Willans" userId="c663e7161b69942b" providerId="LiveId" clId="{DF17DD6C-6342-45EB-B8F0-624095CDBB7B}" dt="2018-08-11T22:54:52.671" v="5303" actId="478"/>
          <ac:spMkLst>
            <pc:docMk/>
            <pc:sldMk cId="37028240" sldId="283"/>
            <ac:spMk id="28" creationId="{A2680982-58CA-477A-9851-D4E5CAFEAB66}"/>
          </ac:spMkLst>
        </pc:spChg>
        <pc:spChg chg="add mod">
          <ac:chgData name="Fiona Willans" userId="c663e7161b69942b" providerId="LiveId" clId="{DF17DD6C-6342-45EB-B8F0-624095CDBB7B}" dt="2018-08-11T22:58:58.127" v="5479" actId="1076"/>
          <ac:spMkLst>
            <pc:docMk/>
            <pc:sldMk cId="37028240" sldId="283"/>
            <ac:spMk id="29" creationId="{2E270CA9-603F-4799-B35F-09481FA3507C}"/>
          </ac:spMkLst>
        </pc:spChg>
        <pc:spChg chg="add mod">
          <ac:chgData name="Fiona Willans" userId="c663e7161b69942b" providerId="LiveId" clId="{DF17DD6C-6342-45EB-B8F0-624095CDBB7B}" dt="2018-08-11T22:58:48.299" v="5478" actId="1036"/>
          <ac:spMkLst>
            <pc:docMk/>
            <pc:sldMk cId="37028240" sldId="283"/>
            <ac:spMk id="30" creationId="{675CA0D3-A370-4A63-977D-D9D3B664A805}"/>
          </ac:spMkLst>
        </pc:spChg>
        <pc:spChg chg="add mod">
          <ac:chgData name="Fiona Willans" userId="c663e7161b69942b" providerId="LiveId" clId="{DF17DD6C-6342-45EB-B8F0-624095CDBB7B}" dt="2018-08-11T23:11:37.440" v="5539" actId="20577"/>
          <ac:spMkLst>
            <pc:docMk/>
            <pc:sldMk cId="37028240" sldId="283"/>
            <ac:spMk id="31" creationId="{C895D70F-5793-4DDE-B229-FF2171F656F6}"/>
          </ac:spMkLst>
        </pc:spChg>
        <pc:spChg chg="add mod">
          <ac:chgData name="Fiona Willans" userId="c663e7161b69942b" providerId="LiveId" clId="{DF17DD6C-6342-45EB-B8F0-624095CDBB7B}" dt="2018-08-11T23:00:19.643" v="5485" actId="207"/>
          <ac:spMkLst>
            <pc:docMk/>
            <pc:sldMk cId="37028240" sldId="283"/>
            <ac:spMk id="32" creationId="{E459CE5B-2CFF-4AC5-B8A9-13A9E6996F6A}"/>
          </ac:spMkLst>
        </pc:spChg>
        <pc:spChg chg="add mod">
          <ac:chgData name="Fiona Willans" userId="c663e7161b69942b" providerId="LiveId" clId="{DF17DD6C-6342-45EB-B8F0-624095CDBB7B}" dt="2018-08-11T23:00:28.575" v="5487" actId="1076"/>
          <ac:spMkLst>
            <pc:docMk/>
            <pc:sldMk cId="37028240" sldId="283"/>
            <ac:spMk id="33" creationId="{47A567BA-DD1F-419C-9C8C-E14EAAE24515}"/>
          </ac:spMkLst>
        </pc:spChg>
        <pc:spChg chg="add mod">
          <ac:chgData name="Fiona Willans" userId="c663e7161b69942b" providerId="LiveId" clId="{DF17DD6C-6342-45EB-B8F0-624095CDBB7B}" dt="2018-08-11T23:11:56.298" v="5542" actId="20577"/>
          <ac:spMkLst>
            <pc:docMk/>
            <pc:sldMk cId="37028240" sldId="283"/>
            <ac:spMk id="38" creationId="{0FEBCDD1-6F35-4FE9-9477-F90515C38DEE}"/>
          </ac:spMkLst>
        </pc:spChg>
        <pc:spChg chg="add mod">
          <ac:chgData name="Fiona Willans" userId="c663e7161b69942b" providerId="LiveId" clId="{DF17DD6C-6342-45EB-B8F0-624095CDBB7B}" dt="2018-08-11T23:11:53.345" v="5541" actId="1076"/>
          <ac:spMkLst>
            <pc:docMk/>
            <pc:sldMk cId="37028240" sldId="283"/>
            <ac:spMk id="39" creationId="{F63EC6D1-519E-439E-86B0-1D538438D610}"/>
          </ac:spMkLst>
        </pc:spChg>
        <pc:grpChg chg="add mod">
          <ac:chgData name="Fiona Willans" userId="c663e7161b69942b" providerId="LiveId" clId="{DF17DD6C-6342-45EB-B8F0-624095CDBB7B}" dt="2018-08-11T23:00:55.336" v="5488" actId="164"/>
          <ac:grpSpMkLst>
            <pc:docMk/>
            <pc:sldMk cId="37028240" sldId="283"/>
            <ac:grpSpMk id="34" creationId="{B4845709-1853-43F2-9857-629A116044FC}"/>
          </ac:grpSpMkLst>
        </pc:grpChg>
        <pc:grpChg chg="add mod">
          <ac:chgData name="Fiona Willans" userId="c663e7161b69942b" providerId="LiveId" clId="{DF17DD6C-6342-45EB-B8F0-624095CDBB7B}" dt="2018-08-11T23:01:02.197" v="5489" actId="164"/>
          <ac:grpSpMkLst>
            <pc:docMk/>
            <pc:sldMk cId="37028240" sldId="283"/>
            <ac:grpSpMk id="35" creationId="{A9301B2C-276D-4609-B31E-B10E58D1147E}"/>
          </ac:grpSpMkLst>
        </pc:grpChg>
        <pc:grpChg chg="add mod">
          <ac:chgData name="Fiona Willans" userId="c663e7161b69942b" providerId="LiveId" clId="{DF17DD6C-6342-45EB-B8F0-624095CDBB7B}" dt="2018-08-11T23:01:10.202" v="5490" actId="164"/>
          <ac:grpSpMkLst>
            <pc:docMk/>
            <pc:sldMk cId="37028240" sldId="283"/>
            <ac:grpSpMk id="36" creationId="{6082172E-2A1B-4734-8E89-B8DFA837514D}"/>
          </ac:grpSpMkLst>
        </pc:grpChg>
        <pc:grpChg chg="add mod">
          <ac:chgData name="Fiona Willans" userId="c663e7161b69942b" providerId="LiveId" clId="{DF17DD6C-6342-45EB-B8F0-624095CDBB7B}" dt="2018-08-11T23:01:15.310" v="5491" actId="164"/>
          <ac:grpSpMkLst>
            <pc:docMk/>
            <pc:sldMk cId="37028240" sldId="283"/>
            <ac:grpSpMk id="37" creationId="{E64D2600-6E26-415A-82FF-162868B70C2C}"/>
          </ac:grpSpMkLst>
        </pc:grpChg>
        <pc:graphicFrameChg chg="add del mod">
          <ac:chgData name="Fiona Willans" userId="c663e7161b69942b" providerId="LiveId" clId="{DF17DD6C-6342-45EB-B8F0-624095CDBB7B}" dt="2018-08-11T22:17:07.174" v="4228" actId="1032"/>
          <ac:graphicFrameMkLst>
            <pc:docMk/>
            <pc:sldMk cId="37028240" sldId="283"/>
            <ac:graphicFrameMk id="4" creationId="{12F3A81D-4DC9-4951-9FDE-FB8E1DD4DD49}"/>
          </ac:graphicFrameMkLst>
        </pc:graphicFrameChg>
        <pc:graphicFrameChg chg="add mod">
          <ac:chgData name="Fiona Willans" userId="c663e7161b69942b" providerId="LiveId" clId="{DF17DD6C-6342-45EB-B8F0-624095CDBB7B}" dt="2018-08-11T22:56:55.504" v="5413" actId="1035"/>
          <ac:graphicFrameMkLst>
            <pc:docMk/>
            <pc:sldMk cId="37028240" sldId="283"/>
            <ac:graphicFrameMk id="5" creationId="{01B2063D-E80E-4E8D-956E-2A89A7B30028}"/>
          </ac:graphicFrameMkLst>
        </pc:graphicFrameChg>
        <pc:graphicFrameChg chg="add del mod">
          <ac:chgData name="Fiona Willans" userId="c663e7161b69942b" providerId="LiveId" clId="{DF17DD6C-6342-45EB-B8F0-624095CDBB7B}" dt="2018-08-11T22:34:05.239" v="4828" actId="478"/>
          <ac:graphicFrameMkLst>
            <pc:docMk/>
            <pc:sldMk cId="37028240" sldId="283"/>
            <ac:graphicFrameMk id="6" creationId="{EB62AF3B-6538-45EB-B5E5-0E9BF064A8A2}"/>
          </ac:graphicFrameMkLst>
        </pc:graphicFrameChg>
        <pc:cxnChg chg="add mod">
          <ac:chgData name="Fiona Willans" userId="c663e7161b69942b" providerId="LiveId" clId="{DF17DD6C-6342-45EB-B8F0-624095CDBB7B}" dt="2018-08-11T23:00:55.336" v="5488" actId="164"/>
          <ac:cxnSpMkLst>
            <pc:docMk/>
            <pc:sldMk cId="37028240" sldId="283"/>
            <ac:cxnSpMk id="16" creationId="{B3337FBA-4348-4A48-91E7-768D7294ACE8}"/>
          </ac:cxnSpMkLst>
        </pc:cxnChg>
        <pc:cxnChg chg="add mod">
          <ac:chgData name="Fiona Willans" userId="c663e7161b69942b" providerId="LiveId" clId="{DF17DD6C-6342-45EB-B8F0-624095CDBB7B}" dt="2018-08-11T23:01:02.197" v="5489" actId="164"/>
          <ac:cxnSpMkLst>
            <pc:docMk/>
            <pc:sldMk cId="37028240" sldId="283"/>
            <ac:cxnSpMk id="17" creationId="{6731476E-19EC-4B49-91FA-4CB1D3855FB6}"/>
          </ac:cxnSpMkLst>
        </pc:cxnChg>
        <pc:cxnChg chg="add mod">
          <ac:chgData name="Fiona Willans" userId="c663e7161b69942b" providerId="LiveId" clId="{DF17DD6C-6342-45EB-B8F0-624095CDBB7B}" dt="2018-08-11T23:01:02.197" v="5489" actId="164"/>
          <ac:cxnSpMkLst>
            <pc:docMk/>
            <pc:sldMk cId="37028240" sldId="283"/>
            <ac:cxnSpMk id="19" creationId="{1829BFF2-D571-4525-A019-96E246D0B391}"/>
          </ac:cxnSpMkLst>
        </pc:cxnChg>
        <pc:cxnChg chg="add mod">
          <ac:chgData name="Fiona Willans" userId="c663e7161b69942b" providerId="LiveId" clId="{DF17DD6C-6342-45EB-B8F0-624095CDBB7B}" dt="2018-08-11T23:01:10.202" v="5490" actId="164"/>
          <ac:cxnSpMkLst>
            <pc:docMk/>
            <pc:sldMk cId="37028240" sldId="283"/>
            <ac:cxnSpMk id="21" creationId="{9083310D-3693-4187-AE00-E985FDDF6B5B}"/>
          </ac:cxnSpMkLst>
        </pc:cxnChg>
        <pc:cxnChg chg="add mod">
          <ac:chgData name="Fiona Willans" userId="c663e7161b69942b" providerId="LiveId" clId="{DF17DD6C-6342-45EB-B8F0-624095CDBB7B}" dt="2018-08-11T23:01:15.310" v="5491" actId="164"/>
          <ac:cxnSpMkLst>
            <pc:docMk/>
            <pc:sldMk cId="37028240" sldId="283"/>
            <ac:cxnSpMk id="23" creationId="{D3B5C2F0-DE02-460C-9417-B261E5F56A7A}"/>
          </ac:cxnSpMkLst>
        </pc:cxnChg>
      </pc:sldChg>
    </pc:docChg>
  </pc:docChgLst>
  <pc:docChgLst>
    <pc:chgData name="Fiona Willans" userId="c663e7161b69942b" providerId="LiveId" clId="{714E38B9-A638-4B47-A475-1700698A179F}"/>
    <pc:docChg chg="undo custSel addSld delSld modSld sldOrd">
      <pc:chgData name="Fiona Willans" userId="c663e7161b69942b" providerId="LiveId" clId="{714E38B9-A638-4B47-A475-1700698A179F}" dt="2018-08-30T06:49:04.280" v="735" actId="20577"/>
      <pc:docMkLst>
        <pc:docMk/>
      </pc:docMkLst>
      <pc:sldChg chg="modSp modAnim">
        <pc:chgData name="Fiona Willans" userId="c663e7161b69942b" providerId="LiveId" clId="{714E38B9-A638-4B47-A475-1700698A179F}" dt="2018-08-30T06:16:51.019" v="355" actId="20577"/>
        <pc:sldMkLst>
          <pc:docMk/>
          <pc:sldMk cId="2487257029" sldId="263"/>
        </pc:sldMkLst>
        <pc:spChg chg="mod">
          <ac:chgData name="Fiona Willans" userId="c663e7161b69942b" providerId="LiveId" clId="{714E38B9-A638-4B47-A475-1700698A179F}" dt="2018-08-28T19:17:51.556" v="347" actId="1076"/>
          <ac:spMkLst>
            <pc:docMk/>
            <pc:sldMk cId="2487257029" sldId="263"/>
            <ac:spMk id="2" creationId="{C975EE76-1839-48E6-9A89-AC0B2F72BDEC}"/>
          </ac:spMkLst>
        </pc:spChg>
        <pc:spChg chg="mod">
          <ac:chgData name="Fiona Willans" userId="c663e7161b69942b" providerId="LiveId" clId="{714E38B9-A638-4B47-A475-1700698A179F}" dt="2018-08-30T06:16:51.019" v="355" actId="20577"/>
          <ac:spMkLst>
            <pc:docMk/>
            <pc:sldMk cId="2487257029" sldId="263"/>
            <ac:spMk id="6" creationId="{7E956323-97D1-4683-AD28-6EB4476E96E4}"/>
          </ac:spMkLst>
        </pc:spChg>
        <pc:spChg chg="mod">
          <ac:chgData name="Fiona Willans" userId="c663e7161b69942b" providerId="LiveId" clId="{714E38B9-A638-4B47-A475-1700698A179F}" dt="2018-08-28T19:17:57.910" v="349" actId="1076"/>
          <ac:spMkLst>
            <pc:docMk/>
            <pc:sldMk cId="2487257029" sldId="263"/>
            <ac:spMk id="32" creationId="{D0770336-160D-4AD3-AFA1-8CFC57211523}"/>
          </ac:spMkLst>
        </pc:spChg>
        <pc:spChg chg="mod">
          <ac:chgData name="Fiona Willans" userId="c663e7161b69942b" providerId="LiveId" clId="{714E38B9-A638-4B47-A475-1700698A179F}" dt="2018-08-28T19:17:53.753" v="348" actId="1076"/>
          <ac:spMkLst>
            <pc:docMk/>
            <pc:sldMk cId="2487257029" sldId="263"/>
            <ac:spMk id="34" creationId="{7B51C6D9-E41B-4901-865D-7A98DF137497}"/>
          </ac:spMkLst>
        </pc:spChg>
        <pc:spChg chg="mod">
          <ac:chgData name="Fiona Willans" userId="c663e7161b69942b" providerId="LiveId" clId="{714E38B9-A638-4B47-A475-1700698A179F}" dt="2018-08-28T19:18:25.318" v="352" actId="121"/>
          <ac:spMkLst>
            <pc:docMk/>
            <pc:sldMk cId="2487257029" sldId="263"/>
            <ac:spMk id="54" creationId="{239B94CA-E168-4DBB-9363-CE6A8C4D058A}"/>
          </ac:spMkLst>
        </pc:spChg>
        <pc:picChg chg="mod">
          <ac:chgData name="Fiona Willans" userId="c663e7161b69942b" providerId="LiveId" clId="{714E38B9-A638-4B47-A475-1700698A179F}" dt="2018-08-28T19:17:51.556" v="347" actId="1076"/>
          <ac:picMkLst>
            <pc:docMk/>
            <pc:sldMk cId="2487257029" sldId="263"/>
            <ac:picMk id="9" creationId="{365D73CC-7C6B-41D1-83B3-2B2EDF20A65D}"/>
          </ac:picMkLst>
        </pc:picChg>
        <pc:picChg chg="mod">
          <ac:chgData name="Fiona Willans" userId="c663e7161b69942b" providerId="LiveId" clId="{714E38B9-A638-4B47-A475-1700698A179F}" dt="2018-08-28T19:18:03.317" v="350" actId="1076"/>
          <ac:picMkLst>
            <pc:docMk/>
            <pc:sldMk cId="2487257029" sldId="263"/>
            <ac:picMk id="30" creationId="{04E64872-8FCF-484E-B7EE-6721D01F504B}"/>
          </ac:picMkLst>
        </pc:picChg>
      </pc:sldChg>
      <pc:sldChg chg="addSp delSp modSp modAnim">
        <pc:chgData name="Fiona Willans" userId="c663e7161b69942b" providerId="LiveId" clId="{714E38B9-A638-4B47-A475-1700698A179F}" dt="2018-08-28T19:32:56.200" v="353"/>
        <pc:sldMkLst>
          <pc:docMk/>
          <pc:sldMk cId="37028240" sldId="283"/>
        </pc:sldMkLst>
        <pc:spChg chg="mod topLvl">
          <ac:chgData name="Fiona Willans" userId="c663e7161b69942b" providerId="LiveId" clId="{714E38B9-A638-4B47-A475-1700698A179F}" dt="2018-08-28T18:08:07.494" v="160" actId="164"/>
          <ac:spMkLst>
            <pc:docMk/>
            <pc:sldMk cId="37028240" sldId="283"/>
            <ac:spMk id="8" creationId="{5C3D97CF-16B6-4537-B212-B234294F0C56}"/>
          </ac:spMkLst>
        </pc:spChg>
        <pc:spChg chg="add mod">
          <ac:chgData name="Fiona Willans" userId="c663e7161b69942b" providerId="LiveId" clId="{714E38B9-A638-4B47-A475-1700698A179F}" dt="2018-08-28T18:08:16.010" v="161" actId="164"/>
          <ac:spMkLst>
            <pc:docMk/>
            <pc:sldMk cId="37028240" sldId="283"/>
            <ac:spMk id="28" creationId="{5463F3D8-A3A2-4071-A73C-D556645DB570}"/>
          </ac:spMkLst>
        </pc:spChg>
        <pc:grpChg chg="add mod">
          <ac:chgData name="Fiona Willans" userId="c663e7161b69942b" providerId="LiveId" clId="{714E38B9-A638-4B47-A475-1700698A179F}" dt="2018-08-28T18:08:07.494" v="160" actId="164"/>
          <ac:grpSpMkLst>
            <pc:docMk/>
            <pc:sldMk cId="37028240" sldId="283"/>
            <ac:grpSpMk id="15" creationId="{A7AE673A-DA9E-4567-B400-B97EB099BBB8}"/>
          </ac:grpSpMkLst>
        </pc:grpChg>
        <pc:grpChg chg="add mod">
          <ac:chgData name="Fiona Willans" userId="c663e7161b69942b" providerId="LiveId" clId="{714E38B9-A638-4B47-A475-1700698A179F}" dt="2018-08-28T18:08:16.010" v="161" actId="164"/>
          <ac:grpSpMkLst>
            <pc:docMk/>
            <pc:sldMk cId="37028240" sldId="283"/>
            <ac:grpSpMk id="18" creationId="{CAFB78EE-71DA-4DB0-93ED-8188C8B462CB}"/>
          </ac:grpSpMkLst>
        </pc:grpChg>
        <pc:grpChg chg="del">
          <ac:chgData name="Fiona Willans" userId="c663e7161b69942b" providerId="LiveId" clId="{714E38B9-A638-4B47-A475-1700698A179F}" dt="2018-08-28T18:06:08.980" v="146" actId="165"/>
          <ac:grpSpMkLst>
            <pc:docMk/>
            <pc:sldMk cId="37028240" sldId="283"/>
            <ac:grpSpMk id="35" creationId="{A9301B2C-276D-4609-B31E-B10E58D1147E}"/>
          </ac:grpSpMkLst>
        </pc:grpChg>
        <pc:cxnChg chg="mod topLvl">
          <ac:chgData name="Fiona Willans" userId="c663e7161b69942b" providerId="LiveId" clId="{714E38B9-A638-4B47-A475-1700698A179F}" dt="2018-08-28T18:08:07.494" v="160" actId="164"/>
          <ac:cxnSpMkLst>
            <pc:docMk/>
            <pc:sldMk cId="37028240" sldId="283"/>
            <ac:cxnSpMk id="17" creationId="{6731476E-19EC-4B49-91FA-4CB1D3855FB6}"/>
          </ac:cxnSpMkLst>
        </pc:cxnChg>
        <pc:cxnChg chg="mod topLvl">
          <ac:chgData name="Fiona Willans" userId="c663e7161b69942b" providerId="LiveId" clId="{714E38B9-A638-4B47-A475-1700698A179F}" dt="2018-08-28T18:08:07.494" v="160" actId="164"/>
          <ac:cxnSpMkLst>
            <pc:docMk/>
            <pc:sldMk cId="37028240" sldId="283"/>
            <ac:cxnSpMk id="19" creationId="{1829BFF2-D571-4525-A019-96E246D0B391}"/>
          </ac:cxnSpMkLst>
        </pc:cxnChg>
        <pc:cxnChg chg="add mod">
          <ac:chgData name="Fiona Willans" userId="c663e7161b69942b" providerId="LiveId" clId="{714E38B9-A638-4B47-A475-1700698A179F}" dt="2018-08-28T18:08:16.010" v="161" actId="164"/>
          <ac:cxnSpMkLst>
            <pc:docMk/>
            <pc:sldMk cId="37028240" sldId="283"/>
            <ac:cxnSpMk id="36" creationId="{ED421668-FC9E-4F58-9F70-0D39A323EA8C}"/>
          </ac:cxnSpMkLst>
        </pc:cxnChg>
        <pc:cxnChg chg="add mod">
          <ac:chgData name="Fiona Willans" userId="c663e7161b69942b" providerId="LiveId" clId="{714E38B9-A638-4B47-A475-1700698A179F}" dt="2018-08-28T18:08:16.010" v="161" actId="164"/>
          <ac:cxnSpMkLst>
            <pc:docMk/>
            <pc:sldMk cId="37028240" sldId="283"/>
            <ac:cxnSpMk id="40" creationId="{0351F546-80D0-400D-B26C-6CD2E94DD76B}"/>
          </ac:cxnSpMkLst>
        </pc:cxnChg>
      </pc:sldChg>
      <pc:sldChg chg="addSp delSp modSp ord">
        <pc:chgData name="Fiona Willans" userId="c663e7161b69942b" providerId="LiveId" clId="{714E38B9-A638-4B47-A475-1700698A179F}" dt="2018-08-30T06:42:01.824" v="640" actId="20577"/>
        <pc:sldMkLst>
          <pc:docMk/>
          <pc:sldMk cId="4118007328" sldId="300"/>
        </pc:sldMkLst>
        <pc:spChg chg="add del mod">
          <ac:chgData name="Fiona Willans" userId="c663e7161b69942b" providerId="LiveId" clId="{714E38B9-A638-4B47-A475-1700698A179F}" dt="2018-08-30T06:20:48.897" v="396" actId="478"/>
          <ac:spMkLst>
            <pc:docMk/>
            <pc:sldMk cId="4118007328" sldId="300"/>
            <ac:spMk id="4" creationId="{3A336D71-00FC-42A3-93A2-56C668BCA260}"/>
          </ac:spMkLst>
        </pc:spChg>
        <pc:spChg chg="mod">
          <ac:chgData name="Fiona Willans" userId="c663e7161b69942b" providerId="LiveId" clId="{714E38B9-A638-4B47-A475-1700698A179F}" dt="2018-08-30T06:21:06.152" v="436" actId="20577"/>
          <ac:spMkLst>
            <pc:docMk/>
            <pc:sldMk cId="4118007328" sldId="300"/>
            <ac:spMk id="32" creationId="{00000000-0000-0000-0000-000000000000}"/>
          </ac:spMkLst>
        </pc:spChg>
        <pc:grpChg chg="del">
          <ac:chgData name="Fiona Willans" userId="c663e7161b69942b" providerId="LiveId" clId="{714E38B9-A638-4B47-A475-1700698A179F}" dt="2018-08-30T06:20:39.400" v="393" actId="478"/>
          <ac:grpSpMkLst>
            <pc:docMk/>
            <pc:sldMk cId="4118007328" sldId="300"/>
            <ac:grpSpMk id="11" creationId="{DFE18642-E057-4A37-8468-6DCD5FEA930A}"/>
          </ac:grpSpMkLst>
        </pc:grpChg>
        <pc:graphicFrameChg chg="add mod modGraphic">
          <ac:chgData name="Fiona Willans" userId="c663e7161b69942b" providerId="LiveId" clId="{714E38B9-A638-4B47-A475-1700698A179F}" dt="2018-08-30T06:42:01.824" v="640" actId="20577"/>
          <ac:graphicFrameMkLst>
            <pc:docMk/>
            <pc:sldMk cId="4118007328" sldId="300"/>
            <ac:graphicFrameMk id="23" creationId="{36EE3F48-E1EE-4EEB-BBD0-C803E7BA0CF6}"/>
          </ac:graphicFrameMkLst>
        </pc:graphicFrameChg>
        <pc:picChg chg="del">
          <ac:chgData name="Fiona Willans" userId="c663e7161b69942b" providerId="LiveId" clId="{714E38B9-A638-4B47-A475-1700698A179F}" dt="2018-08-30T06:20:40.765" v="394" actId="478"/>
          <ac:picMkLst>
            <pc:docMk/>
            <pc:sldMk cId="4118007328" sldId="300"/>
            <ac:picMk id="15" creationId="{FC1177F1-460D-4B5D-A596-B3D00C61B66D}"/>
          </ac:picMkLst>
        </pc:picChg>
        <pc:cxnChg chg="del">
          <ac:chgData name="Fiona Willans" userId="c663e7161b69942b" providerId="LiveId" clId="{714E38B9-A638-4B47-A475-1700698A179F}" dt="2018-08-30T06:20:50.155" v="397" actId="478"/>
          <ac:cxnSpMkLst>
            <pc:docMk/>
            <pc:sldMk cId="4118007328" sldId="300"/>
            <ac:cxnSpMk id="3" creationId="{00000000-0000-0000-0000-000000000000}"/>
          </ac:cxnSpMkLst>
        </pc:cxnChg>
        <pc:cxnChg chg="del">
          <ac:chgData name="Fiona Willans" userId="c663e7161b69942b" providerId="LiveId" clId="{714E38B9-A638-4B47-A475-1700698A179F}" dt="2018-08-30T06:20:46.745" v="395" actId="478"/>
          <ac:cxnSpMkLst>
            <pc:docMk/>
            <pc:sldMk cId="4118007328" sldId="300"/>
            <ac:cxnSpMk id="17" creationId="{00000000-0000-0000-0000-000000000000}"/>
          </ac:cxnSpMkLst>
        </pc:cxnChg>
        <pc:cxnChg chg="del">
          <ac:chgData name="Fiona Willans" userId="c663e7161b69942b" providerId="LiveId" clId="{714E38B9-A638-4B47-A475-1700698A179F}" dt="2018-08-30T06:20:51.758" v="399" actId="478"/>
          <ac:cxnSpMkLst>
            <pc:docMk/>
            <pc:sldMk cId="4118007328" sldId="300"/>
            <ac:cxnSpMk id="19" creationId="{00000000-0000-0000-0000-000000000000}"/>
          </ac:cxnSpMkLst>
        </pc:cxnChg>
        <pc:cxnChg chg="del">
          <ac:chgData name="Fiona Willans" userId="c663e7161b69942b" providerId="LiveId" clId="{714E38B9-A638-4B47-A475-1700698A179F}" dt="2018-08-30T06:20:50.972" v="398" actId="478"/>
          <ac:cxnSpMkLst>
            <pc:docMk/>
            <pc:sldMk cId="4118007328" sldId="300"/>
            <ac:cxnSpMk id="20" creationId="{00000000-0000-0000-0000-000000000000}"/>
          </ac:cxnSpMkLst>
        </pc:cxnChg>
        <pc:cxnChg chg="del">
          <ac:chgData name="Fiona Willans" userId="c663e7161b69942b" providerId="LiveId" clId="{714E38B9-A638-4B47-A475-1700698A179F}" dt="2018-08-30T06:20:53.716" v="402" actId="478"/>
          <ac:cxnSpMkLst>
            <pc:docMk/>
            <pc:sldMk cId="4118007328" sldId="300"/>
            <ac:cxnSpMk id="22" creationId="{00000000-0000-0000-0000-000000000000}"/>
          </ac:cxnSpMkLst>
        </pc:cxnChg>
        <pc:cxnChg chg="del">
          <ac:chgData name="Fiona Willans" userId="c663e7161b69942b" providerId="LiveId" clId="{714E38B9-A638-4B47-A475-1700698A179F}" dt="2018-08-30T06:20:52.328" v="400" actId="478"/>
          <ac:cxnSpMkLst>
            <pc:docMk/>
            <pc:sldMk cId="4118007328" sldId="300"/>
            <ac:cxnSpMk id="26" creationId="{00000000-0000-0000-0000-000000000000}"/>
          </ac:cxnSpMkLst>
        </pc:cxnChg>
        <pc:cxnChg chg="del">
          <ac:chgData name="Fiona Willans" userId="c663e7161b69942b" providerId="LiveId" clId="{714E38B9-A638-4B47-A475-1700698A179F}" dt="2018-08-30T06:20:52.860" v="401" actId="478"/>
          <ac:cxnSpMkLst>
            <pc:docMk/>
            <pc:sldMk cId="4118007328" sldId="300"/>
            <ac:cxnSpMk id="29" creationId="{00000000-0000-0000-0000-000000000000}"/>
          </ac:cxnSpMkLst>
        </pc:cxnChg>
      </pc:sldChg>
      <pc:sldChg chg="delSp">
        <pc:chgData name="Fiona Willans" userId="c663e7161b69942b" providerId="LiveId" clId="{714E38B9-A638-4B47-A475-1700698A179F}" dt="2018-08-30T06:24:24.856" v="459"/>
        <pc:sldMkLst>
          <pc:docMk/>
          <pc:sldMk cId="3111137158" sldId="301"/>
        </pc:sldMkLst>
        <pc:graphicFrameChg chg="del">
          <ac:chgData name="Fiona Willans" userId="c663e7161b69942b" providerId="LiveId" clId="{714E38B9-A638-4B47-A475-1700698A179F}" dt="2018-08-30T06:24:24.856" v="459"/>
          <ac:graphicFrameMkLst>
            <pc:docMk/>
            <pc:sldMk cId="3111137158" sldId="301"/>
            <ac:graphicFrameMk id="16" creationId="{B94FCEEE-BF27-4DC1-92CB-78B09CD18D10}"/>
          </ac:graphicFrameMkLst>
        </pc:graphicFrameChg>
      </pc:sldChg>
      <pc:sldChg chg="addSp delSp modSp">
        <pc:chgData name="Fiona Willans" userId="c663e7161b69942b" providerId="LiveId" clId="{714E38B9-A638-4B47-A475-1700698A179F}" dt="2018-08-30T06:24:40.893" v="465"/>
        <pc:sldMkLst>
          <pc:docMk/>
          <pc:sldMk cId="3340454694" sldId="303"/>
        </pc:sldMkLst>
        <pc:spChg chg="del">
          <ac:chgData name="Fiona Willans" userId="c663e7161b69942b" providerId="LiveId" clId="{714E38B9-A638-4B47-A475-1700698A179F}" dt="2018-08-30T06:24:31.013" v="461" actId="478"/>
          <ac:spMkLst>
            <pc:docMk/>
            <pc:sldMk cId="3340454694" sldId="303"/>
            <ac:spMk id="2" creationId="{00000000-0000-0000-0000-000000000000}"/>
          </ac:spMkLst>
        </pc:spChg>
        <pc:spChg chg="add del mod">
          <ac:chgData name="Fiona Willans" userId="c663e7161b69942b" providerId="LiveId" clId="{714E38B9-A638-4B47-A475-1700698A179F}" dt="2018-08-30T06:24:36.653" v="464" actId="478"/>
          <ac:spMkLst>
            <pc:docMk/>
            <pc:sldMk cId="3340454694" sldId="303"/>
            <ac:spMk id="4" creationId="{FA026CD7-C8A4-4460-A693-D3A93DE30A3B}"/>
          </ac:spMkLst>
        </pc:spChg>
        <pc:spChg chg="del">
          <ac:chgData name="Fiona Willans" userId="c663e7161b69942b" providerId="LiveId" clId="{714E38B9-A638-4B47-A475-1700698A179F}" dt="2018-08-30T06:24:34.782" v="463" actId="478"/>
          <ac:spMkLst>
            <pc:docMk/>
            <pc:sldMk cId="3340454694" sldId="303"/>
            <ac:spMk id="24" creationId="{00000000-0000-0000-0000-000000000000}"/>
          </ac:spMkLst>
        </pc:spChg>
        <pc:graphicFrameChg chg="add">
          <ac:chgData name="Fiona Willans" userId="c663e7161b69942b" providerId="LiveId" clId="{714E38B9-A638-4B47-A475-1700698A179F}" dt="2018-08-30T06:24:40.893" v="465"/>
          <ac:graphicFrameMkLst>
            <pc:docMk/>
            <pc:sldMk cId="3340454694" sldId="303"/>
            <ac:graphicFrameMk id="13" creationId="{1C80A4DB-78D0-4395-A5DF-F205E7B4B45A}"/>
          </ac:graphicFrameMkLst>
        </pc:graphicFrameChg>
        <pc:picChg chg="del">
          <ac:chgData name="Fiona Willans" userId="c663e7161b69942b" providerId="LiveId" clId="{714E38B9-A638-4B47-A475-1700698A179F}" dt="2018-08-30T06:24:32.743" v="462" actId="478"/>
          <ac:picMkLst>
            <pc:docMk/>
            <pc:sldMk cId="3340454694" sldId="303"/>
            <ac:picMk id="11" creationId="{850894C7-D17D-48C1-AA34-3763630705DF}"/>
          </ac:picMkLst>
        </pc:picChg>
      </pc:sldChg>
      <pc:sldChg chg="addSp delSp modSp">
        <pc:chgData name="Fiona Willans" userId="c663e7161b69942b" providerId="LiveId" clId="{714E38B9-A638-4B47-A475-1700698A179F}" dt="2018-08-30T06:32:30.410" v="513" actId="113"/>
        <pc:sldMkLst>
          <pc:docMk/>
          <pc:sldMk cId="142121678" sldId="304"/>
        </pc:sldMkLst>
        <pc:spChg chg="del">
          <ac:chgData name="Fiona Willans" userId="c663e7161b69942b" providerId="LiveId" clId="{714E38B9-A638-4B47-A475-1700698A179F}" dt="2018-08-28T19:07:19.520" v="306" actId="478"/>
          <ac:spMkLst>
            <pc:docMk/>
            <pc:sldMk cId="142121678" sldId="304"/>
            <ac:spMk id="2" creationId="{00000000-0000-0000-0000-000000000000}"/>
          </ac:spMkLst>
        </pc:spChg>
        <pc:spChg chg="add del mod">
          <ac:chgData name="Fiona Willans" userId="c663e7161b69942b" providerId="LiveId" clId="{714E38B9-A638-4B47-A475-1700698A179F}" dt="2018-08-30T06:30:54.085" v="492"/>
          <ac:spMkLst>
            <pc:docMk/>
            <pc:sldMk cId="142121678" sldId="304"/>
            <ac:spMk id="2" creationId="{D4E8F751-C0C4-45C8-B623-131E078D5337}"/>
          </ac:spMkLst>
        </pc:spChg>
        <pc:spChg chg="add del mod">
          <ac:chgData name="Fiona Willans" userId="c663e7161b69942b" providerId="LiveId" clId="{714E38B9-A638-4B47-A475-1700698A179F}" dt="2018-08-30T06:30:54.085" v="492"/>
          <ac:spMkLst>
            <pc:docMk/>
            <pc:sldMk cId="142121678" sldId="304"/>
            <ac:spMk id="3" creationId="{DE233476-6063-4927-B5B4-54789C7BF3B8}"/>
          </ac:spMkLst>
        </pc:spChg>
        <pc:spChg chg="add del mod">
          <ac:chgData name="Fiona Willans" userId="c663e7161b69942b" providerId="LiveId" clId="{714E38B9-A638-4B47-A475-1700698A179F}" dt="2018-08-28T19:07:17.861" v="305" actId="478"/>
          <ac:spMkLst>
            <pc:docMk/>
            <pc:sldMk cId="142121678" sldId="304"/>
            <ac:spMk id="4" creationId="{7242D507-E8A2-4B6D-9E9F-3BE673DD0C01}"/>
          </ac:spMkLst>
        </pc:spChg>
        <pc:spChg chg="add del mod">
          <ac:chgData name="Fiona Willans" userId="c663e7161b69942b" providerId="LiveId" clId="{714E38B9-A638-4B47-A475-1700698A179F}" dt="2018-08-30T06:31:18.366" v="497" actId="767"/>
          <ac:spMkLst>
            <pc:docMk/>
            <pc:sldMk cId="142121678" sldId="304"/>
            <ac:spMk id="4" creationId="{E5D50197-281F-48A5-AEBF-DC9DEF100A6B}"/>
          </ac:spMkLst>
        </pc:spChg>
        <pc:spChg chg="del">
          <ac:chgData name="Fiona Willans" userId="c663e7161b69942b" providerId="LiveId" clId="{714E38B9-A638-4B47-A475-1700698A179F}" dt="2018-08-28T19:06:33.490" v="303" actId="478"/>
          <ac:spMkLst>
            <pc:docMk/>
            <pc:sldMk cId="142121678" sldId="304"/>
            <ac:spMk id="11" creationId="{ACC2E58C-31EA-4D2F-986D-DC7BB2AF26C7}"/>
          </ac:spMkLst>
        </pc:spChg>
        <pc:spChg chg="del mod">
          <ac:chgData name="Fiona Willans" userId="c663e7161b69942b" providerId="LiveId" clId="{714E38B9-A638-4B47-A475-1700698A179F}" dt="2018-08-30T06:30:41.909" v="490" actId="478"/>
          <ac:spMkLst>
            <pc:docMk/>
            <pc:sldMk cId="142121678" sldId="304"/>
            <ac:spMk id="12" creationId="{2335B72F-3289-492B-8263-D103A57A9D3A}"/>
          </ac:spMkLst>
        </pc:spChg>
        <pc:spChg chg="add mod">
          <ac:chgData name="Fiona Willans" userId="c663e7161b69942b" providerId="LiveId" clId="{714E38B9-A638-4B47-A475-1700698A179F}" dt="2018-08-30T06:31:45.788" v="506" actId="27636"/>
          <ac:spMkLst>
            <pc:docMk/>
            <pc:sldMk cId="142121678" sldId="304"/>
            <ac:spMk id="14" creationId="{F5B506CE-B93F-4D89-B410-9CC795AE5C81}"/>
          </ac:spMkLst>
        </pc:spChg>
        <pc:spChg chg="add mod">
          <ac:chgData name="Fiona Willans" userId="c663e7161b69942b" providerId="LiveId" clId="{714E38B9-A638-4B47-A475-1700698A179F}" dt="2018-08-30T06:32:30.410" v="513" actId="113"/>
          <ac:spMkLst>
            <pc:docMk/>
            <pc:sldMk cId="142121678" sldId="304"/>
            <ac:spMk id="15" creationId="{9D362E36-7103-468B-BBC1-CB1C33B21841}"/>
          </ac:spMkLst>
        </pc:spChg>
        <pc:picChg chg="add del mod modCrop">
          <ac:chgData name="Fiona Willans" userId="c663e7161b69942b" providerId="LiveId" clId="{714E38B9-A638-4B47-A475-1700698A179F}" dt="2018-08-30T06:30:40.285" v="489" actId="478"/>
          <ac:picMkLst>
            <pc:docMk/>
            <pc:sldMk cId="142121678" sldId="304"/>
            <ac:picMk id="5" creationId="{9E6BC121-FE02-42F3-B29B-E1F72171B29A}"/>
          </ac:picMkLst>
        </pc:picChg>
        <pc:picChg chg="del">
          <ac:chgData name="Fiona Willans" userId="c663e7161b69942b" providerId="LiveId" clId="{714E38B9-A638-4B47-A475-1700698A179F}" dt="2018-08-28T19:06:38.212" v="304" actId="478"/>
          <ac:picMkLst>
            <pc:docMk/>
            <pc:sldMk cId="142121678" sldId="304"/>
            <ac:picMk id="13" creationId="{5F179376-CF91-45D7-9F8B-21777323523E}"/>
          </ac:picMkLst>
        </pc:picChg>
        <pc:picChg chg="add">
          <ac:chgData name="Fiona Willans" userId="c663e7161b69942b" providerId="LiveId" clId="{714E38B9-A638-4B47-A475-1700698A179F}" dt="2018-08-30T06:31:34.330" v="501"/>
          <ac:picMkLst>
            <pc:docMk/>
            <pc:sldMk cId="142121678" sldId="304"/>
            <ac:picMk id="16" creationId="{0C51CCD2-DF07-4AC0-8FF0-3707D488E244}"/>
          </ac:picMkLst>
        </pc:picChg>
      </pc:sldChg>
      <pc:sldChg chg="addSp modSp">
        <pc:chgData name="Fiona Willans" userId="c663e7161b69942b" providerId="LiveId" clId="{714E38B9-A638-4B47-A475-1700698A179F}" dt="2018-08-28T11:30:26.659" v="145" actId="1076"/>
        <pc:sldMkLst>
          <pc:docMk/>
          <pc:sldMk cId="690095305" sldId="306"/>
        </pc:sldMkLst>
        <pc:spChg chg="mod">
          <ac:chgData name="Fiona Willans" userId="c663e7161b69942b" providerId="LiveId" clId="{714E38B9-A638-4B47-A475-1700698A179F}" dt="2018-08-28T11:30:22.521" v="144" actId="1035"/>
          <ac:spMkLst>
            <pc:docMk/>
            <pc:sldMk cId="690095305" sldId="306"/>
            <ac:spMk id="11" creationId="{00000000-0000-0000-0000-000000000000}"/>
          </ac:spMkLst>
        </pc:spChg>
        <pc:spChg chg="add mod">
          <ac:chgData name="Fiona Willans" userId="c663e7161b69942b" providerId="LiveId" clId="{714E38B9-A638-4B47-A475-1700698A179F}" dt="2018-08-28T11:30:26.659" v="145" actId="1076"/>
          <ac:spMkLst>
            <pc:docMk/>
            <pc:sldMk cId="690095305" sldId="306"/>
            <ac:spMk id="12" creationId="{D4166520-03D4-4308-9FC3-EA7D3EE80F11}"/>
          </ac:spMkLst>
        </pc:spChg>
        <pc:graphicFrameChg chg="mod">
          <ac:chgData name="Fiona Willans" userId="c663e7161b69942b" providerId="LiveId" clId="{714E38B9-A638-4B47-A475-1700698A179F}" dt="2018-08-28T11:30:22.521" v="144" actId="1035"/>
          <ac:graphicFrameMkLst>
            <pc:docMk/>
            <pc:sldMk cId="690095305" sldId="306"/>
            <ac:graphicFrameMk id="9" creationId="{A4072231-AA4D-48E1-BD5E-7FDFC43CAD67}"/>
          </ac:graphicFrameMkLst>
        </pc:graphicFrameChg>
      </pc:sldChg>
      <pc:sldChg chg="modSp">
        <pc:chgData name="Fiona Willans" userId="c663e7161b69942b" providerId="LiveId" clId="{714E38B9-A638-4B47-A475-1700698A179F}" dt="2018-08-30T06:41:01.878" v="637" actId="20577"/>
        <pc:sldMkLst>
          <pc:docMk/>
          <pc:sldMk cId="2776346830" sldId="312"/>
        </pc:sldMkLst>
        <pc:spChg chg="mod">
          <ac:chgData name="Fiona Willans" userId="c663e7161b69942b" providerId="LiveId" clId="{714E38B9-A638-4B47-A475-1700698A179F}" dt="2018-08-30T06:41:01.878" v="637" actId="20577"/>
          <ac:spMkLst>
            <pc:docMk/>
            <pc:sldMk cId="2776346830" sldId="312"/>
            <ac:spMk id="32" creationId="{00000000-0000-0000-0000-000000000000}"/>
          </ac:spMkLst>
        </pc:spChg>
        <pc:picChg chg="mod">
          <ac:chgData name="Fiona Willans" userId="c663e7161b69942b" providerId="LiveId" clId="{714E38B9-A638-4B47-A475-1700698A179F}" dt="2018-08-28T10:18:55.894" v="4" actId="1036"/>
          <ac:picMkLst>
            <pc:docMk/>
            <pc:sldMk cId="2776346830" sldId="312"/>
            <ac:picMk id="21" creationId="{00000000-0000-0000-0000-000000000000}"/>
          </ac:picMkLst>
        </pc:picChg>
        <pc:picChg chg="mod">
          <ac:chgData name="Fiona Willans" userId="c663e7161b69942b" providerId="LiveId" clId="{714E38B9-A638-4B47-A475-1700698A179F}" dt="2018-08-28T10:19:05.468" v="18" actId="1037"/>
          <ac:picMkLst>
            <pc:docMk/>
            <pc:sldMk cId="2776346830" sldId="312"/>
            <ac:picMk id="22" creationId="{00000000-0000-0000-0000-000000000000}"/>
          </ac:picMkLst>
        </pc:picChg>
        <pc:picChg chg="mod">
          <ac:chgData name="Fiona Willans" userId="c663e7161b69942b" providerId="LiveId" clId="{714E38B9-A638-4B47-A475-1700698A179F}" dt="2018-08-28T10:19:29.465" v="19" actId="14100"/>
          <ac:picMkLst>
            <pc:docMk/>
            <pc:sldMk cId="2776346830" sldId="312"/>
            <ac:picMk id="23" creationId="{00000000-0000-0000-0000-000000000000}"/>
          </ac:picMkLst>
        </pc:picChg>
      </pc:sldChg>
      <pc:sldChg chg="modSp">
        <pc:chgData name="Fiona Willans" userId="c663e7161b69942b" providerId="LiveId" clId="{714E38B9-A638-4B47-A475-1700698A179F}" dt="2018-08-30T06:41:27.869" v="638" actId="113"/>
        <pc:sldMkLst>
          <pc:docMk/>
          <pc:sldMk cId="3541435524" sldId="315"/>
        </pc:sldMkLst>
        <pc:spChg chg="mod">
          <ac:chgData name="Fiona Willans" userId="c663e7161b69942b" providerId="LiveId" clId="{714E38B9-A638-4B47-A475-1700698A179F}" dt="2018-08-30T06:41:27.869" v="638" actId="113"/>
          <ac:spMkLst>
            <pc:docMk/>
            <pc:sldMk cId="3541435524" sldId="315"/>
            <ac:spMk id="2" creationId="{00000000-0000-0000-0000-000000000000}"/>
          </ac:spMkLst>
        </pc:spChg>
      </pc:sldChg>
      <pc:sldChg chg="modSp">
        <pc:chgData name="Fiona Willans" userId="c663e7161b69942b" providerId="LiveId" clId="{714E38B9-A638-4B47-A475-1700698A179F}" dt="2018-08-30T06:49:04.280" v="735" actId="20577"/>
        <pc:sldMkLst>
          <pc:docMk/>
          <pc:sldMk cId="4158030912" sldId="316"/>
        </pc:sldMkLst>
        <pc:spChg chg="mod">
          <ac:chgData name="Fiona Willans" userId="c663e7161b69942b" providerId="LiveId" clId="{714E38B9-A638-4B47-A475-1700698A179F}" dt="2018-08-30T06:49:04.280" v="735" actId="20577"/>
          <ac:spMkLst>
            <pc:docMk/>
            <pc:sldMk cId="4158030912" sldId="316"/>
            <ac:spMk id="2" creationId="{00000000-0000-0000-0000-000000000000}"/>
          </ac:spMkLst>
        </pc:spChg>
        <pc:spChg chg="mod">
          <ac:chgData name="Fiona Willans" userId="c663e7161b69942b" providerId="LiveId" clId="{714E38B9-A638-4B47-A475-1700698A179F}" dt="2018-08-28T10:30:23.059" v="20" actId="20577"/>
          <ac:spMkLst>
            <pc:docMk/>
            <pc:sldMk cId="4158030912" sldId="316"/>
            <ac:spMk id="15" creationId="{25464A50-5586-43A3-A607-7B2A3F73799B}"/>
          </ac:spMkLst>
        </pc:spChg>
      </pc:sldChg>
      <pc:sldChg chg="addSp delSp modSp add">
        <pc:chgData name="Fiona Willans" userId="c663e7161b69942b" providerId="LiveId" clId="{714E38B9-A638-4B47-A475-1700698A179F}" dt="2018-08-30T06:44:56.867" v="694" actId="1037"/>
        <pc:sldMkLst>
          <pc:docMk/>
          <pc:sldMk cId="4128124387" sldId="318"/>
        </pc:sldMkLst>
        <pc:spChg chg="add del mod">
          <ac:chgData name="Fiona Willans" userId="c663e7161b69942b" providerId="LiveId" clId="{714E38B9-A638-4B47-A475-1700698A179F}" dt="2018-08-30T06:27:38.436" v="481" actId="478"/>
          <ac:spMkLst>
            <pc:docMk/>
            <pc:sldMk cId="4128124387" sldId="318"/>
            <ac:spMk id="4" creationId="{CA422961-F8D1-4F67-88F4-482F88940421}"/>
          </ac:spMkLst>
        </pc:spChg>
        <pc:grpChg chg="del">
          <ac:chgData name="Fiona Willans" userId="c663e7161b69942b" providerId="LiveId" clId="{714E38B9-A638-4B47-A475-1700698A179F}" dt="2018-08-30T06:27:08.483" v="467" actId="478"/>
          <ac:grpSpMkLst>
            <pc:docMk/>
            <pc:sldMk cId="4128124387" sldId="318"/>
            <ac:grpSpMk id="11" creationId="{DFE18642-E057-4A37-8468-6DCD5FEA930A}"/>
          </ac:grpSpMkLst>
        </pc:grpChg>
        <pc:graphicFrameChg chg="add mod">
          <ac:chgData name="Fiona Willans" userId="c663e7161b69942b" providerId="LiveId" clId="{714E38B9-A638-4B47-A475-1700698A179F}" dt="2018-08-30T06:44:52.384" v="688" actId="1035"/>
          <ac:graphicFrameMkLst>
            <pc:docMk/>
            <pc:sldMk cId="4128124387" sldId="318"/>
            <ac:graphicFrameMk id="6" creationId="{C3BC8DA2-066E-41BE-A7ED-2A67084A34E3}"/>
          </ac:graphicFrameMkLst>
        </pc:graphicFrameChg>
        <pc:graphicFrameChg chg="add mod">
          <ac:chgData name="Fiona Willans" userId="c663e7161b69942b" providerId="LiveId" clId="{714E38B9-A638-4B47-A475-1700698A179F}" dt="2018-08-30T06:44:56.867" v="694" actId="1037"/>
          <ac:graphicFrameMkLst>
            <pc:docMk/>
            <pc:sldMk cId="4128124387" sldId="318"/>
            <ac:graphicFrameMk id="31" creationId="{C51A9AD0-3543-4463-A31D-49F117CFBAA2}"/>
          </ac:graphicFrameMkLst>
        </pc:graphicFrameChg>
        <pc:picChg chg="add del mod">
          <ac:chgData name="Fiona Willans" userId="c663e7161b69942b" providerId="LiveId" clId="{714E38B9-A638-4B47-A475-1700698A179F}" dt="2018-08-30T06:27:35.030" v="480"/>
          <ac:picMkLst>
            <pc:docMk/>
            <pc:sldMk cId="4128124387" sldId="318"/>
            <ac:picMk id="5" creationId="{C09D3BBB-6E4C-4083-84BC-BD6F6729229F}"/>
          </ac:picMkLst>
        </pc:picChg>
        <pc:picChg chg="del">
          <ac:chgData name="Fiona Willans" userId="c663e7161b69942b" providerId="LiveId" clId="{714E38B9-A638-4B47-A475-1700698A179F}" dt="2018-08-30T06:27:17.555" v="470" actId="478"/>
          <ac:picMkLst>
            <pc:docMk/>
            <pc:sldMk cId="4128124387" sldId="318"/>
            <ac:picMk id="15" creationId="{FC1177F1-460D-4B5D-A596-B3D00C61B66D}"/>
          </ac:picMkLst>
        </pc:picChg>
        <pc:cxnChg chg="del">
          <ac:chgData name="Fiona Willans" userId="c663e7161b69942b" providerId="LiveId" clId="{714E38B9-A638-4B47-A475-1700698A179F}" dt="2018-08-30T06:27:12.377" v="468" actId="478"/>
          <ac:cxnSpMkLst>
            <pc:docMk/>
            <pc:sldMk cId="4128124387" sldId="318"/>
            <ac:cxnSpMk id="3" creationId="{00000000-0000-0000-0000-000000000000}"/>
          </ac:cxnSpMkLst>
        </pc:cxnChg>
        <pc:cxnChg chg="del">
          <ac:chgData name="Fiona Willans" userId="c663e7161b69942b" providerId="LiveId" clId="{714E38B9-A638-4B47-A475-1700698A179F}" dt="2018-08-30T06:27:12.377" v="468" actId="478"/>
          <ac:cxnSpMkLst>
            <pc:docMk/>
            <pc:sldMk cId="4128124387" sldId="318"/>
            <ac:cxnSpMk id="17" creationId="{00000000-0000-0000-0000-000000000000}"/>
          </ac:cxnSpMkLst>
        </pc:cxnChg>
        <pc:cxnChg chg="del">
          <ac:chgData name="Fiona Willans" userId="c663e7161b69942b" providerId="LiveId" clId="{714E38B9-A638-4B47-A475-1700698A179F}" dt="2018-08-30T06:27:14.841" v="469" actId="478"/>
          <ac:cxnSpMkLst>
            <pc:docMk/>
            <pc:sldMk cId="4128124387" sldId="318"/>
            <ac:cxnSpMk id="19" creationId="{00000000-0000-0000-0000-000000000000}"/>
          </ac:cxnSpMkLst>
        </pc:cxnChg>
        <pc:cxnChg chg="del">
          <ac:chgData name="Fiona Willans" userId="c663e7161b69942b" providerId="LiveId" clId="{714E38B9-A638-4B47-A475-1700698A179F}" dt="2018-08-30T06:27:12.377" v="468" actId="478"/>
          <ac:cxnSpMkLst>
            <pc:docMk/>
            <pc:sldMk cId="4128124387" sldId="318"/>
            <ac:cxnSpMk id="20" creationId="{00000000-0000-0000-0000-000000000000}"/>
          </ac:cxnSpMkLst>
        </pc:cxnChg>
        <pc:cxnChg chg="del">
          <ac:chgData name="Fiona Willans" userId="c663e7161b69942b" providerId="LiveId" clId="{714E38B9-A638-4B47-A475-1700698A179F}" dt="2018-08-30T06:27:17.555" v="470" actId="478"/>
          <ac:cxnSpMkLst>
            <pc:docMk/>
            <pc:sldMk cId="4128124387" sldId="318"/>
            <ac:cxnSpMk id="22" creationId="{00000000-0000-0000-0000-000000000000}"/>
          </ac:cxnSpMkLst>
        </pc:cxnChg>
        <pc:cxnChg chg="del">
          <ac:chgData name="Fiona Willans" userId="c663e7161b69942b" providerId="LiveId" clId="{714E38B9-A638-4B47-A475-1700698A179F}" dt="2018-08-30T06:27:14.841" v="469" actId="478"/>
          <ac:cxnSpMkLst>
            <pc:docMk/>
            <pc:sldMk cId="4128124387" sldId="318"/>
            <ac:cxnSpMk id="26" creationId="{00000000-0000-0000-0000-000000000000}"/>
          </ac:cxnSpMkLst>
        </pc:cxnChg>
        <pc:cxnChg chg="del">
          <ac:chgData name="Fiona Willans" userId="c663e7161b69942b" providerId="LiveId" clId="{714E38B9-A638-4B47-A475-1700698A179F}" dt="2018-08-30T06:27:14.841" v="469" actId="478"/>
          <ac:cxnSpMkLst>
            <pc:docMk/>
            <pc:sldMk cId="4128124387" sldId="318"/>
            <ac:cxnSpMk id="29" creationId="{00000000-0000-0000-0000-000000000000}"/>
          </ac:cxnSpMkLst>
        </pc:cxnChg>
      </pc:sldChg>
      <pc:sldChg chg="add">
        <pc:chgData name="Fiona Willans" userId="c663e7161b69942b" providerId="LiveId" clId="{714E38B9-A638-4B47-A475-1700698A179F}" dt="2018-08-30T06:24:28.251" v="460"/>
        <pc:sldMkLst>
          <pc:docMk/>
          <pc:sldMk cId="2296180108" sldId="319"/>
        </pc:sldMkLst>
      </pc:sldChg>
      <pc:sldChg chg="modSp add">
        <pc:chgData name="Fiona Willans" userId="c663e7161b69942b" providerId="LiveId" clId="{714E38B9-A638-4B47-A475-1700698A179F}" dt="2018-08-30T06:35:08.097" v="533" actId="20577"/>
        <pc:sldMkLst>
          <pc:docMk/>
          <pc:sldMk cId="1084390861" sldId="320"/>
        </pc:sldMkLst>
        <pc:spChg chg="mod">
          <ac:chgData name="Fiona Willans" userId="c663e7161b69942b" providerId="LiveId" clId="{714E38B9-A638-4B47-A475-1700698A179F}" dt="2018-08-30T06:35:08.097" v="533" actId="20577"/>
          <ac:spMkLst>
            <pc:docMk/>
            <pc:sldMk cId="1084390861" sldId="320"/>
            <ac:spMk id="32" creationId="{00000000-0000-0000-0000-000000000000}"/>
          </ac:spMkLst>
        </pc:spChg>
      </pc:sldChg>
      <pc:sldChg chg="add">
        <pc:chgData name="Fiona Willans" userId="c663e7161b69942b" providerId="LiveId" clId="{714E38B9-A638-4B47-A475-1700698A179F}" dt="2018-08-30T06:30:37.379" v="488"/>
        <pc:sldMkLst>
          <pc:docMk/>
          <pc:sldMk cId="3531891513" sldId="321"/>
        </pc:sldMkLst>
      </pc:sldChg>
      <pc:sldChg chg="addSp delSp modSp add">
        <pc:chgData name="Fiona Willans" userId="c663e7161b69942b" providerId="LiveId" clId="{714E38B9-A638-4B47-A475-1700698A179F}" dt="2018-08-30T06:38:08.506" v="594" actId="14100"/>
        <pc:sldMkLst>
          <pc:docMk/>
          <pc:sldMk cId="3848509371" sldId="322"/>
        </pc:sldMkLst>
        <pc:spChg chg="mod">
          <ac:chgData name="Fiona Willans" userId="c663e7161b69942b" providerId="LiveId" clId="{714E38B9-A638-4B47-A475-1700698A179F}" dt="2018-08-30T06:37:46.433" v="590" actId="1076"/>
          <ac:spMkLst>
            <pc:docMk/>
            <pc:sldMk cId="3848509371" sldId="322"/>
            <ac:spMk id="24" creationId="{00000000-0000-0000-0000-000000000000}"/>
          </ac:spMkLst>
        </pc:spChg>
        <pc:spChg chg="mod">
          <ac:chgData name="Fiona Willans" userId="c663e7161b69942b" providerId="LiveId" clId="{714E38B9-A638-4B47-A475-1700698A179F}" dt="2018-08-30T06:36:52.427" v="560" actId="20577"/>
          <ac:spMkLst>
            <pc:docMk/>
            <pc:sldMk cId="3848509371" sldId="322"/>
            <ac:spMk id="32" creationId="{00000000-0000-0000-0000-000000000000}"/>
          </ac:spMkLst>
        </pc:spChg>
        <pc:graphicFrameChg chg="add mod">
          <ac:chgData name="Fiona Willans" userId="c663e7161b69942b" providerId="LiveId" clId="{714E38B9-A638-4B47-A475-1700698A179F}" dt="2018-08-30T06:38:08.506" v="594" actId="14100"/>
          <ac:graphicFrameMkLst>
            <pc:docMk/>
            <pc:sldMk cId="3848509371" sldId="322"/>
            <ac:graphicFrameMk id="11" creationId="{F7E8BCF4-43D7-407C-BCB0-3AD3B4895DFE}"/>
          </ac:graphicFrameMkLst>
        </pc:graphicFrameChg>
        <pc:graphicFrameChg chg="del">
          <ac:chgData name="Fiona Willans" userId="c663e7161b69942b" providerId="LiveId" clId="{714E38B9-A638-4B47-A475-1700698A179F}" dt="2018-08-30T06:36:40.691" v="535" actId="478"/>
          <ac:graphicFrameMkLst>
            <pc:docMk/>
            <pc:sldMk cId="3848509371" sldId="322"/>
            <ac:graphicFrameMk id="14" creationId="{00000000-0000-0000-0000-000000000000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buadromo_r\Desktop\LL122%20audit\Sanpshot\testtttt%20-%20Week%20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Users\buadromo_r\Desktop\LL122%20audit\Sanpshot\testtttt%20-%20Week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390048118985126"/>
          <c:y val="0.20354221347331583"/>
          <c:w val="0.88498840769903764"/>
          <c:h val="0.614984324876057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Marksheet!$A$213</c:f>
              <c:strCache>
                <c:ptCount val="1"/>
                <c:pt idx="0">
                  <c:v>Completed on time (on task)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Marksheet!$B$212:$F$212</c:f>
              <c:strCache>
                <c:ptCount val="5"/>
                <c:pt idx="0">
                  <c:v>Week 2 </c:v>
                </c:pt>
                <c:pt idx="1">
                  <c:v>Week 3</c:v>
                </c:pt>
                <c:pt idx="2">
                  <c:v>Week 4</c:v>
                </c:pt>
                <c:pt idx="3">
                  <c:v>Week 5</c:v>
                </c:pt>
                <c:pt idx="4">
                  <c:v>Week 6</c:v>
                </c:pt>
              </c:strCache>
            </c:strRef>
          </c:cat>
          <c:val>
            <c:numRef>
              <c:f>Marksheet!$B$213:$F$213</c:f>
              <c:numCache>
                <c:formatCode>0%</c:formatCode>
                <c:ptCount val="5"/>
                <c:pt idx="0">
                  <c:v>0.34895833333333331</c:v>
                </c:pt>
                <c:pt idx="1">
                  <c:v>0.41052631578947368</c:v>
                </c:pt>
                <c:pt idx="2">
                  <c:v>0.43386243386243384</c:v>
                </c:pt>
                <c:pt idx="3">
                  <c:v>0.33155080213903743</c:v>
                </c:pt>
                <c:pt idx="4">
                  <c:v>0.30481283422459893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8B-4C96-86D2-4871317456C9}"/>
            </c:ext>
          </c:extLst>
        </c:ser>
        <c:ser>
          <c:idx val="1"/>
          <c:order val="1"/>
          <c:tx>
            <c:strRef>
              <c:f>Marksheet!$A$214</c:f>
              <c:strCache>
                <c:ptCount val="1"/>
                <c:pt idx="0">
                  <c:v>Completed on time (off task)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Marksheet!$B$212:$F$212</c:f>
              <c:strCache>
                <c:ptCount val="5"/>
                <c:pt idx="0">
                  <c:v>Week 2 </c:v>
                </c:pt>
                <c:pt idx="1">
                  <c:v>Week 3</c:v>
                </c:pt>
                <c:pt idx="2">
                  <c:v>Week 4</c:v>
                </c:pt>
                <c:pt idx="3">
                  <c:v>Week 5</c:v>
                </c:pt>
                <c:pt idx="4">
                  <c:v>Week 6</c:v>
                </c:pt>
              </c:strCache>
            </c:strRef>
          </c:cat>
          <c:val>
            <c:numRef>
              <c:f>Marksheet!$B$214:$F$214</c:f>
              <c:numCache>
                <c:formatCode>0%</c:formatCode>
                <c:ptCount val="5"/>
                <c:pt idx="0">
                  <c:v>0.20833333333333334</c:v>
                </c:pt>
                <c:pt idx="1">
                  <c:v>0.11578947368421053</c:v>
                </c:pt>
                <c:pt idx="2">
                  <c:v>0.10582010582010581</c:v>
                </c:pt>
                <c:pt idx="3">
                  <c:v>0.19251336898395721</c:v>
                </c:pt>
                <c:pt idx="4">
                  <c:v>0.17647058823529413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8B-4C96-86D2-4871317456C9}"/>
            </c:ext>
          </c:extLst>
        </c:ser>
        <c:ser>
          <c:idx val="2"/>
          <c:order val="2"/>
          <c:tx>
            <c:strRef>
              <c:f>Marksheet!$A$215</c:f>
              <c:strCache>
                <c:ptCount val="1"/>
                <c:pt idx="0">
                  <c:v>Late or no submission</c:v>
                </c:pt>
              </c:strCache>
            </c:strRef>
          </c:tx>
          <c:spPr>
            <a:solidFill>
              <a:srgbClr val="A5A5A5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Marksheet!$B$212:$F$212</c:f>
              <c:strCache>
                <c:ptCount val="5"/>
                <c:pt idx="0">
                  <c:v>Week 2 </c:v>
                </c:pt>
                <c:pt idx="1">
                  <c:v>Week 3</c:v>
                </c:pt>
                <c:pt idx="2">
                  <c:v>Week 4</c:v>
                </c:pt>
                <c:pt idx="3">
                  <c:v>Week 5</c:v>
                </c:pt>
                <c:pt idx="4">
                  <c:v>Week 6</c:v>
                </c:pt>
              </c:strCache>
            </c:strRef>
          </c:cat>
          <c:val>
            <c:numRef>
              <c:f>Marksheet!$B$215:$F$215</c:f>
              <c:numCache>
                <c:formatCode>0%</c:formatCode>
                <c:ptCount val="5"/>
                <c:pt idx="0">
                  <c:v>0.44270833333333331</c:v>
                </c:pt>
                <c:pt idx="1">
                  <c:v>0.47368421052631576</c:v>
                </c:pt>
                <c:pt idx="2">
                  <c:v>0.46031746031746029</c:v>
                </c:pt>
                <c:pt idx="3">
                  <c:v>0.47593582887700536</c:v>
                </c:pt>
                <c:pt idx="4">
                  <c:v>0.51871657754010692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8B-4C96-86D2-4871317456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1681536"/>
        <c:axId val="183178304"/>
      </c:barChart>
      <c:catAx>
        <c:axId val="191681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05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83178304"/>
        <c:crosses val="autoZero"/>
        <c:auto val="1"/>
        <c:lblAlgn val="ctr"/>
        <c:lblOffset val="100"/>
        <c:noMultiLvlLbl val="0"/>
      </c:catAx>
      <c:valAx>
        <c:axId val="183178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GB"/>
                  <a:t>Student Total (%age)</a:t>
                </a:r>
              </a:p>
            </c:rich>
          </c:tx>
          <c:overlay val="0"/>
        </c:title>
        <c:numFmt formatCode="0%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916815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2273127753303964"/>
          <c:y val="0.85970515546870507"/>
          <c:w val="0.69812041116005874"/>
          <c:h val="0.13199206850968448"/>
        </c:manualLayout>
      </c:layout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22225" cap="flat" cmpd="sng" algn="ctr">
      <a:solidFill>
        <a:srgbClr val="17240E"/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7366015204844E-2"/>
          <c:y val="2.2307514600803297E-2"/>
          <c:w val="0.85806822483164247"/>
          <c:h val="0.675393064853677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Sheet1!$A$32</c:f>
              <c:strCache>
                <c:ptCount val="1"/>
                <c:pt idx="0">
                  <c:v>Tutorial attendance (BLENDED)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Sheet1!$B$31:$D$31</c:f>
              <c:strCache>
                <c:ptCount val="3"/>
                <c:pt idx="0">
                  <c:v>Week 4</c:v>
                </c:pt>
                <c:pt idx="1">
                  <c:v>Week 5</c:v>
                </c:pt>
                <c:pt idx="2">
                  <c:v>Week 6</c:v>
                </c:pt>
              </c:strCache>
            </c:strRef>
          </c:cat>
          <c:val>
            <c:numRef>
              <c:f>Sheet1!$B$32:$D$32</c:f>
              <c:numCache>
                <c:formatCode>0%</c:formatCode>
                <c:ptCount val="3"/>
                <c:pt idx="0">
                  <c:v>0.76530612244897955</c:v>
                </c:pt>
                <c:pt idx="1">
                  <c:v>0.7142857142857143</c:v>
                </c:pt>
                <c:pt idx="2">
                  <c:v>0.66326530612244894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D4-4201-9F28-3FB217642497}"/>
            </c:ext>
          </c:extLst>
        </c:ser>
        <c:ser>
          <c:idx val="1"/>
          <c:order val="1"/>
          <c:tx>
            <c:strRef>
              <c:f>Sheet1!$A$33</c:f>
              <c:strCache>
                <c:ptCount val="1"/>
                <c:pt idx="0">
                  <c:v>Downloaded Tutorial Activities (ONLINE)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Sheet1!$B$31:$D$31</c:f>
              <c:strCache>
                <c:ptCount val="3"/>
                <c:pt idx="0">
                  <c:v>Week 4</c:v>
                </c:pt>
                <c:pt idx="1">
                  <c:v>Week 5</c:v>
                </c:pt>
                <c:pt idx="2">
                  <c:v>Week 6</c:v>
                </c:pt>
              </c:strCache>
            </c:strRef>
          </c:cat>
          <c:val>
            <c:numRef>
              <c:f>Sheet1!$B$33:$D$33</c:f>
              <c:numCache>
                <c:formatCode>0%</c:formatCode>
                <c:ptCount val="3"/>
                <c:pt idx="0">
                  <c:v>0.32967032967032966</c:v>
                </c:pt>
                <c:pt idx="1">
                  <c:v>0.3146067415730337</c:v>
                </c:pt>
                <c:pt idx="2">
                  <c:v>0.21348314606741572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D4-4201-9F28-3FB217642497}"/>
            </c:ext>
          </c:extLst>
        </c:ser>
        <c:ser>
          <c:idx val="2"/>
          <c:order val="2"/>
          <c:tx>
            <c:strRef>
              <c:f>Sheet1!$A$35</c:f>
              <c:strCache>
                <c:ptCount val="1"/>
                <c:pt idx="0">
                  <c:v>Downloaded readings (BLENDED)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Sheet1!$B$31:$D$31</c:f>
              <c:strCache>
                <c:ptCount val="3"/>
                <c:pt idx="0">
                  <c:v>Week 4</c:v>
                </c:pt>
                <c:pt idx="1">
                  <c:v>Week 5</c:v>
                </c:pt>
                <c:pt idx="2">
                  <c:v>Week 6</c:v>
                </c:pt>
              </c:strCache>
            </c:strRef>
          </c:cat>
          <c:val>
            <c:numRef>
              <c:f>Sheet1!$B$35:$D$35</c:f>
              <c:numCache>
                <c:formatCode>0%</c:formatCode>
                <c:ptCount val="3"/>
                <c:pt idx="0">
                  <c:v>0.88775510204081631</c:v>
                </c:pt>
                <c:pt idx="1">
                  <c:v>0.9285714285714286</c:v>
                </c:pt>
                <c:pt idx="2">
                  <c:v>0.87755102040816324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D4-4201-9F28-3FB217642497}"/>
            </c:ext>
          </c:extLst>
        </c:ser>
        <c:ser>
          <c:idx val="3"/>
          <c:order val="3"/>
          <c:tx>
            <c:strRef>
              <c:f>Sheet1!$A$36</c:f>
              <c:strCache>
                <c:ptCount val="1"/>
                <c:pt idx="0">
                  <c:v>Downloaded readings (ONLINE)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Sheet1!$B$31:$D$31</c:f>
              <c:strCache>
                <c:ptCount val="3"/>
                <c:pt idx="0">
                  <c:v>Week 4</c:v>
                </c:pt>
                <c:pt idx="1">
                  <c:v>Week 5</c:v>
                </c:pt>
                <c:pt idx="2">
                  <c:v>Week 6</c:v>
                </c:pt>
              </c:strCache>
            </c:strRef>
          </c:cat>
          <c:val>
            <c:numRef>
              <c:f>Sheet1!$B$36:$D$36</c:f>
              <c:numCache>
                <c:formatCode>0%</c:formatCode>
                <c:ptCount val="3"/>
                <c:pt idx="0">
                  <c:v>0.82417582417582413</c:v>
                </c:pt>
                <c:pt idx="1">
                  <c:v>0.84269662921348309</c:v>
                </c:pt>
                <c:pt idx="2">
                  <c:v>0.7303370786516854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BD4-4201-9F28-3FB217642497}"/>
            </c:ext>
          </c:extLst>
        </c:ser>
        <c:ser>
          <c:idx val="4"/>
          <c:order val="4"/>
          <c:tx>
            <c:strRef>
              <c:f>Sheet1!$A$38</c:f>
              <c:strCache>
                <c:ptCount val="1"/>
                <c:pt idx="0">
                  <c:v>Clicked on ‘reading’ chapter of weekly book (BLENDED)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Sheet1!$B$31:$D$31</c:f>
              <c:strCache>
                <c:ptCount val="3"/>
                <c:pt idx="0">
                  <c:v>Week 4</c:v>
                </c:pt>
                <c:pt idx="1">
                  <c:v>Week 5</c:v>
                </c:pt>
                <c:pt idx="2">
                  <c:v>Week 6</c:v>
                </c:pt>
              </c:strCache>
            </c:strRef>
          </c:cat>
          <c:val>
            <c:numRef>
              <c:f>Sheet1!$B$38:$D$38</c:f>
              <c:numCache>
                <c:formatCode>0%</c:formatCode>
                <c:ptCount val="3"/>
                <c:pt idx="0">
                  <c:v>0.61224489795918369</c:v>
                </c:pt>
                <c:pt idx="1">
                  <c:v>0.48979591836734693</c:v>
                </c:pt>
                <c:pt idx="2">
                  <c:v>0.38775510204081631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BD4-4201-9F28-3FB217642497}"/>
            </c:ext>
          </c:extLst>
        </c:ser>
        <c:ser>
          <c:idx val="5"/>
          <c:order val="5"/>
          <c:tx>
            <c:strRef>
              <c:f>Sheet1!$A$39</c:f>
              <c:strCache>
                <c:ptCount val="1"/>
                <c:pt idx="0">
                  <c:v>Clicked on ‘reading’ chapter of weekly book (ONLINE)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Sheet1!$B$31:$D$31</c:f>
              <c:strCache>
                <c:ptCount val="3"/>
                <c:pt idx="0">
                  <c:v>Week 4</c:v>
                </c:pt>
                <c:pt idx="1">
                  <c:v>Week 5</c:v>
                </c:pt>
                <c:pt idx="2">
                  <c:v>Week 6</c:v>
                </c:pt>
              </c:strCache>
            </c:strRef>
          </c:cat>
          <c:val>
            <c:numRef>
              <c:f>Sheet1!$B$39:$D$39</c:f>
              <c:numCache>
                <c:formatCode>0%</c:formatCode>
                <c:ptCount val="3"/>
                <c:pt idx="0">
                  <c:v>0.58241758241758246</c:v>
                </c:pt>
                <c:pt idx="1">
                  <c:v>0.5730337078651685</c:v>
                </c:pt>
                <c:pt idx="2">
                  <c:v>0.5393258426966292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BD4-4201-9F28-3FB21764249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1645184"/>
        <c:axId val="99750400"/>
      </c:barChart>
      <c:catAx>
        <c:axId val="111645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750400"/>
        <c:crosses val="autoZero"/>
        <c:auto val="1"/>
        <c:lblAlgn val="ctr"/>
        <c:lblOffset val="100"/>
        <c:noMultiLvlLbl val="0"/>
      </c:catAx>
      <c:valAx>
        <c:axId val="9975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%age</a:t>
                </a:r>
                <a:r>
                  <a:rPr lang="en-US" baseline="0"/>
                  <a:t> of Students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645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1181270430843959E-2"/>
          <c:y val="0.81003205894631058"/>
          <c:w val="0.89763745913831205"/>
          <c:h val="0.160599352336331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Daily login trends from Week 1 till Week 7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Sheet9!$A$325:$A$373</c:f>
              <c:strCache>
                <c:ptCount val="43"/>
                <c:pt idx="0">
                  <c:v>Week 1</c:v>
                </c:pt>
                <c:pt idx="7">
                  <c:v>Week 2</c:v>
                </c:pt>
                <c:pt idx="14">
                  <c:v>Week 3</c:v>
                </c:pt>
                <c:pt idx="21">
                  <c:v>Week 4</c:v>
                </c:pt>
                <c:pt idx="28">
                  <c:v>Week 5</c:v>
                </c:pt>
                <c:pt idx="35">
                  <c:v>Week 6</c:v>
                </c:pt>
                <c:pt idx="42">
                  <c:v>Week 7</c:v>
                </c:pt>
              </c:strCache>
            </c:strRef>
          </c:cat>
          <c:val>
            <c:numRef>
              <c:f>Sheet9!$B$325:$B$373</c:f>
              <c:numCache>
                <c:formatCode>General</c:formatCode>
                <c:ptCount val="49"/>
                <c:pt idx="0">
                  <c:v>59</c:v>
                </c:pt>
                <c:pt idx="1">
                  <c:v>60</c:v>
                </c:pt>
                <c:pt idx="2">
                  <c:v>62</c:v>
                </c:pt>
                <c:pt idx="3">
                  <c:v>57</c:v>
                </c:pt>
                <c:pt idx="4">
                  <c:v>66</c:v>
                </c:pt>
                <c:pt idx="5">
                  <c:v>36</c:v>
                </c:pt>
                <c:pt idx="6">
                  <c:v>47</c:v>
                </c:pt>
                <c:pt idx="7">
                  <c:v>97</c:v>
                </c:pt>
                <c:pt idx="8">
                  <c:v>92</c:v>
                </c:pt>
                <c:pt idx="9">
                  <c:v>103</c:v>
                </c:pt>
                <c:pt idx="10">
                  <c:v>105</c:v>
                </c:pt>
                <c:pt idx="11">
                  <c:v>90</c:v>
                </c:pt>
                <c:pt idx="12">
                  <c:v>67</c:v>
                </c:pt>
                <c:pt idx="13">
                  <c:v>75</c:v>
                </c:pt>
                <c:pt idx="14">
                  <c:v>81</c:v>
                </c:pt>
                <c:pt idx="15">
                  <c:v>97</c:v>
                </c:pt>
                <c:pt idx="16">
                  <c:v>104</c:v>
                </c:pt>
                <c:pt idx="17">
                  <c:v>95</c:v>
                </c:pt>
                <c:pt idx="18">
                  <c:v>43</c:v>
                </c:pt>
                <c:pt idx="19">
                  <c:v>46</c:v>
                </c:pt>
                <c:pt idx="20">
                  <c:v>71</c:v>
                </c:pt>
                <c:pt idx="21">
                  <c:v>97</c:v>
                </c:pt>
                <c:pt idx="22">
                  <c:v>86</c:v>
                </c:pt>
                <c:pt idx="23">
                  <c:v>96</c:v>
                </c:pt>
                <c:pt idx="24">
                  <c:v>101</c:v>
                </c:pt>
                <c:pt idx="25">
                  <c:v>92</c:v>
                </c:pt>
                <c:pt idx="26">
                  <c:v>47</c:v>
                </c:pt>
                <c:pt idx="27">
                  <c:v>56</c:v>
                </c:pt>
                <c:pt idx="28">
                  <c:v>79</c:v>
                </c:pt>
                <c:pt idx="29">
                  <c:v>93</c:v>
                </c:pt>
                <c:pt idx="30">
                  <c:v>97</c:v>
                </c:pt>
                <c:pt idx="31">
                  <c:v>83</c:v>
                </c:pt>
                <c:pt idx="32">
                  <c:v>85</c:v>
                </c:pt>
                <c:pt idx="33">
                  <c:v>42</c:v>
                </c:pt>
                <c:pt idx="34">
                  <c:v>69</c:v>
                </c:pt>
                <c:pt idx="35">
                  <c:v>79</c:v>
                </c:pt>
                <c:pt idx="36">
                  <c:v>77</c:v>
                </c:pt>
                <c:pt idx="37">
                  <c:v>92</c:v>
                </c:pt>
                <c:pt idx="38">
                  <c:v>76</c:v>
                </c:pt>
                <c:pt idx="39">
                  <c:v>78</c:v>
                </c:pt>
                <c:pt idx="40">
                  <c:v>47</c:v>
                </c:pt>
                <c:pt idx="41">
                  <c:v>69</c:v>
                </c:pt>
                <c:pt idx="42">
                  <c:v>102</c:v>
                </c:pt>
                <c:pt idx="43">
                  <c:v>89</c:v>
                </c:pt>
                <c:pt idx="44">
                  <c:v>106</c:v>
                </c:pt>
                <c:pt idx="45">
                  <c:v>122</c:v>
                </c:pt>
                <c:pt idx="46">
                  <c:v>136</c:v>
                </c:pt>
                <c:pt idx="47">
                  <c:v>73</c:v>
                </c:pt>
                <c:pt idx="48">
                  <c:v>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161-4CA7-AA1E-27F46EB7AD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192333824"/>
        <c:axId val="183180032"/>
      </c:lineChart>
      <c:catAx>
        <c:axId val="192333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180032"/>
        <c:crosses val="autoZero"/>
        <c:auto val="1"/>
        <c:lblAlgn val="ctr"/>
        <c:lblOffset val="100"/>
        <c:noMultiLvlLbl val="0"/>
      </c:catAx>
      <c:valAx>
        <c:axId val="1831800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Average Logins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333824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1E2796-D94C-4374-9534-2E98228D3DB9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906BEA6-6182-4921-B7BE-C543B088F67E}">
      <dgm:prSet phldrT="[Text]" custT="1"/>
      <dgm:spPr/>
      <dgm:t>
        <a:bodyPr/>
        <a:lstStyle/>
        <a:p>
          <a:r>
            <a:rPr lang="en-GB" sz="1100" dirty="0">
              <a:latin typeface="Abadi" panose="020B0604020104020204" pitchFamily="34" charset="0"/>
            </a:rPr>
            <a:t>Clarify the task</a:t>
          </a:r>
        </a:p>
      </dgm:t>
    </dgm:pt>
    <dgm:pt modelId="{79457AE3-F87C-498C-8DDB-C0F5D2E25088}" type="parTrans" cxnId="{C4297DEE-7F18-4802-8DE3-23B969D4FC69}">
      <dgm:prSet/>
      <dgm:spPr/>
      <dgm:t>
        <a:bodyPr/>
        <a:lstStyle/>
        <a:p>
          <a:endParaRPr lang="en-GB"/>
        </a:p>
      </dgm:t>
    </dgm:pt>
    <dgm:pt modelId="{48F10B1C-D7E4-471D-A023-238590B4B73C}" type="sibTrans" cxnId="{C4297DEE-7F18-4802-8DE3-23B969D4FC69}">
      <dgm:prSet/>
      <dgm:spPr/>
      <dgm:t>
        <a:bodyPr/>
        <a:lstStyle/>
        <a:p>
          <a:endParaRPr lang="en-GB"/>
        </a:p>
      </dgm:t>
    </dgm:pt>
    <dgm:pt modelId="{A77A0FBC-9DDE-4A02-9600-EEBD3F2EC855}">
      <dgm:prSet phldrT="[Text]" custT="1"/>
      <dgm:spPr/>
      <dgm:t>
        <a:bodyPr/>
        <a:lstStyle/>
        <a:p>
          <a:r>
            <a:rPr lang="en-GB" sz="1050" dirty="0">
              <a:latin typeface="Abadi" panose="020B0604020104020204" pitchFamily="34" charset="0"/>
            </a:rPr>
            <a:t>Find relevant information</a:t>
          </a:r>
        </a:p>
      </dgm:t>
    </dgm:pt>
    <dgm:pt modelId="{61160D89-F283-4CAF-9A89-629B9E990F3F}" type="parTrans" cxnId="{25128476-A2D7-4C4E-B74C-C96506167C49}">
      <dgm:prSet/>
      <dgm:spPr/>
      <dgm:t>
        <a:bodyPr/>
        <a:lstStyle/>
        <a:p>
          <a:endParaRPr lang="en-GB"/>
        </a:p>
      </dgm:t>
    </dgm:pt>
    <dgm:pt modelId="{8E10D679-0BAF-4E2C-A57A-C7B3E9A4F013}" type="sibTrans" cxnId="{25128476-A2D7-4C4E-B74C-C96506167C49}">
      <dgm:prSet/>
      <dgm:spPr/>
      <dgm:t>
        <a:bodyPr/>
        <a:lstStyle/>
        <a:p>
          <a:endParaRPr lang="en-GB"/>
        </a:p>
      </dgm:t>
    </dgm:pt>
    <dgm:pt modelId="{F86D316F-267C-4F03-B955-BB564A89EC49}">
      <dgm:prSet phldrT="[Text]" custT="1"/>
      <dgm:spPr/>
      <dgm:t>
        <a:bodyPr/>
        <a:lstStyle/>
        <a:p>
          <a:r>
            <a:rPr lang="en-GB" sz="1050" dirty="0">
              <a:latin typeface="Abadi" panose="020B0604020104020204" pitchFamily="34" charset="0"/>
            </a:rPr>
            <a:t>Evaluate that information</a:t>
          </a:r>
        </a:p>
      </dgm:t>
    </dgm:pt>
    <dgm:pt modelId="{B4B304CC-D838-452B-89F6-D313165C5860}" type="parTrans" cxnId="{27EA2D9E-FF5A-45F6-B183-5E5878FE0A95}">
      <dgm:prSet/>
      <dgm:spPr/>
      <dgm:t>
        <a:bodyPr/>
        <a:lstStyle/>
        <a:p>
          <a:endParaRPr lang="en-GB"/>
        </a:p>
      </dgm:t>
    </dgm:pt>
    <dgm:pt modelId="{C17F0263-6F63-4E3A-A1F1-2B3EC12686DB}" type="sibTrans" cxnId="{27EA2D9E-FF5A-45F6-B183-5E5878FE0A95}">
      <dgm:prSet/>
      <dgm:spPr/>
      <dgm:t>
        <a:bodyPr/>
        <a:lstStyle/>
        <a:p>
          <a:endParaRPr lang="en-GB"/>
        </a:p>
      </dgm:t>
    </dgm:pt>
    <dgm:pt modelId="{880A4222-563E-4CD0-B017-40EDB58ED651}">
      <dgm:prSet phldrT="[Text]" custT="1"/>
      <dgm:spPr/>
      <dgm:t>
        <a:bodyPr/>
        <a:lstStyle/>
        <a:p>
          <a:r>
            <a:rPr lang="en-GB" sz="1050" dirty="0">
              <a:latin typeface="Abadi" panose="020B0604020104020204" pitchFamily="34" charset="0"/>
            </a:rPr>
            <a:t>Analyse &amp; synthesise ideas</a:t>
          </a:r>
        </a:p>
      </dgm:t>
    </dgm:pt>
    <dgm:pt modelId="{A3A72650-4C39-4B45-B3B5-A44F400B2D6D}" type="parTrans" cxnId="{DEACB148-3BF2-4CCF-88FF-E45A74AE33CA}">
      <dgm:prSet/>
      <dgm:spPr/>
      <dgm:t>
        <a:bodyPr/>
        <a:lstStyle/>
        <a:p>
          <a:endParaRPr lang="en-GB"/>
        </a:p>
      </dgm:t>
    </dgm:pt>
    <dgm:pt modelId="{026A8EB2-02AA-4345-BEE0-86CA082E354E}" type="sibTrans" cxnId="{DEACB148-3BF2-4CCF-88FF-E45A74AE33CA}">
      <dgm:prSet/>
      <dgm:spPr/>
      <dgm:t>
        <a:bodyPr/>
        <a:lstStyle/>
        <a:p>
          <a:endParaRPr lang="en-GB"/>
        </a:p>
      </dgm:t>
    </dgm:pt>
    <dgm:pt modelId="{60D27FD1-1573-4F65-BE38-F079FE0F9A0C}">
      <dgm:prSet phldrT="[Text]" custT="1"/>
      <dgm:spPr/>
      <dgm:t>
        <a:bodyPr/>
        <a:lstStyle/>
        <a:p>
          <a:r>
            <a:rPr lang="en-GB" sz="1100" dirty="0">
              <a:latin typeface="Abadi" panose="020B0604020104020204" pitchFamily="34" charset="0"/>
            </a:rPr>
            <a:t>Reference ideas appropriately</a:t>
          </a:r>
        </a:p>
      </dgm:t>
    </dgm:pt>
    <dgm:pt modelId="{CFAF33EE-B3D1-4FA4-9FDA-BC3C24E120AB}" type="parTrans" cxnId="{8088C294-D88F-4531-909A-CF4B6046B7C8}">
      <dgm:prSet/>
      <dgm:spPr/>
      <dgm:t>
        <a:bodyPr/>
        <a:lstStyle/>
        <a:p>
          <a:endParaRPr lang="en-GB"/>
        </a:p>
      </dgm:t>
    </dgm:pt>
    <dgm:pt modelId="{8442CBD7-D20C-48A2-A871-DAE3ABD3F9AC}" type="sibTrans" cxnId="{8088C294-D88F-4531-909A-CF4B6046B7C8}">
      <dgm:prSet/>
      <dgm:spPr/>
      <dgm:t>
        <a:bodyPr/>
        <a:lstStyle/>
        <a:p>
          <a:endParaRPr lang="en-GB"/>
        </a:p>
      </dgm:t>
    </dgm:pt>
    <dgm:pt modelId="{7E31B364-0CBD-4662-AB3B-B2A004DF2ADC}">
      <dgm:prSet custT="1"/>
      <dgm:spPr/>
      <dgm:t>
        <a:bodyPr/>
        <a:lstStyle/>
        <a:p>
          <a:r>
            <a:rPr lang="en-GB" sz="1050" dirty="0">
              <a:latin typeface="Abadi" panose="020B0604020104020204" pitchFamily="34" charset="0"/>
            </a:rPr>
            <a:t>Organise ideas </a:t>
          </a:r>
        </a:p>
      </dgm:t>
    </dgm:pt>
    <dgm:pt modelId="{66D244D6-BE33-4D96-B5D4-61F898A21D03}" type="parTrans" cxnId="{9DC7413A-1F54-4D88-B768-4280FBEAF860}">
      <dgm:prSet/>
      <dgm:spPr/>
      <dgm:t>
        <a:bodyPr/>
        <a:lstStyle/>
        <a:p>
          <a:endParaRPr lang="en-GB"/>
        </a:p>
      </dgm:t>
    </dgm:pt>
    <dgm:pt modelId="{972F685F-60E3-49F8-A343-63D472F6BC1A}" type="sibTrans" cxnId="{9DC7413A-1F54-4D88-B768-4280FBEAF860}">
      <dgm:prSet/>
      <dgm:spPr/>
      <dgm:t>
        <a:bodyPr/>
        <a:lstStyle/>
        <a:p>
          <a:endParaRPr lang="en-GB"/>
        </a:p>
      </dgm:t>
    </dgm:pt>
    <dgm:pt modelId="{6B680E0D-3977-4D1B-9E03-B38CB1C11807}">
      <dgm:prSet custT="1"/>
      <dgm:spPr/>
      <dgm:t>
        <a:bodyPr/>
        <a:lstStyle/>
        <a:p>
          <a:r>
            <a:rPr lang="en-GB" sz="1050" dirty="0">
              <a:latin typeface="Abadi" panose="020B0604020104020204" pitchFamily="34" charset="0"/>
            </a:rPr>
            <a:t>Express ideas clearly</a:t>
          </a:r>
        </a:p>
      </dgm:t>
    </dgm:pt>
    <dgm:pt modelId="{86A40F25-48D8-42CC-A09C-77E1E2942B63}" type="parTrans" cxnId="{D5EF3FAE-B115-4D1C-A7B3-4B618A9F90AA}">
      <dgm:prSet/>
      <dgm:spPr/>
      <dgm:t>
        <a:bodyPr/>
        <a:lstStyle/>
        <a:p>
          <a:endParaRPr lang="en-GB"/>
        </a:p>
      </dgm:t>
    </dgm:pt>
    <dgm:pt modelId="{0E220122-0A0F-48B6-A359-13D97B24A907}" type="sibTrans" cxnId="{D5EF3FAE-B115-4D1C-A7B3-4B618A9F90AA}">
      <dgm:prSet/>
      <dgm:spPr/>
      <dgm:t>
        <a:bodyPr/>
        <a:lstStyle/>
        <a:p>
          <a:endParaRPr lang="en-GB"/>
        </a:p>
      </dgm:t>
    </dgm:pt>
    <dgm:pt modelId="{0C044E22-6F79-4AD8-9D2D-3C3A7DBE4E14}" type="pres">
      <dgm:prSet presAssocID="{C71E2796-D94C-4374-9534-2E98228D3DB9}" presName="cycle" presStyleCnt="0">
        <dgm:presLayoutVars>
          <dgm:dir/>
          <dgm:resizeHandles val="exact"/>
        </dgm:presLayoutVars>
      </dgm:prSet>
      <dgm:spPr/>
    </dgm:pt>
    <dgm:pt modelId="{369EBB02-E5EF-4244-B16A-030B7724C1B5}" type="pres">
      <dgm:prSet presAssocID="{8906BEA6-6182-4921-B7BE-C543B088F67E}" presName="node" presStyleLbl="node1" presStyleIdx="0" presStyleCnt="7">
        <dgm:presLayoutVars>
          <dgm:bulletEnabled val="1"/>
        </dgm:presLayoutVars>
      </dgm:prSet>
      <dgm:spPr/>
    </dgm:pt>
    <dgm:pt modelId="{42AF9CC4-6551-4660-895D-AE4BD56196FE}" type="pres">
      <dgm:prSet presAssocID="{8906BEA6-6182-4921-B7BE-C543B088F67E}" presName="spNode" presStyleCnt="0"/>
      <dgm:spPr/>
    </dgm:pt>
    <dgm:pt modelId="{505FC30B-66FF-4140-B78D-ACED8C6AB8B1}" type="pres">
      <dgm:prSet presAssocID="{48F10B1C-D7E4-471D-A023-238590B4B73C}" presName="sibTrans" presStyleLbl="sibTrans1D1" presStyleIdx="0" presStyleCnt="7"/>
      <dgm:spPr/>
    </dgm:pt>
    <dgm:pt modelId="{00C9D9EC-0632-48C4-87DA-8E081509EDBA}" type="pres">
      <dgm:prSet presAssocID="{A77A0FBC-9DDE-4A02-9600-EEBD3F2EC855}" presName="node" presStyleLbl="node1" presStyleIdx="1" presStyleCnt="7" custScaleX="118870">
        <dgm:presLayoutVars>
          <dgm:bulletEnabled val="1"/>
        </dgm:presLayoutVars>
      </dgm:prSet>
      <dgm:spPr/>
    </dgm:pt>
    <dgm:pt modelId="{43A238B1-3EA0-460D-ABAE-F9B209AEFAF5}" type="pres">
      <dgm:prSet presAssocID="{A77A0FBC-9DDE-4A02-9600-EEBD3F2EC855}" presName="spNode" presStyleCnt="0"/>
      <dgm:spPr/>
    </dgm:pt>
    <dgm:pt modelId="{29D16A44-A71C-4C18-9B7D-D0DAA8772350}" type="pres">
      <dgm:prSet presAssocID="{8E10D679-0BAF-4E2C-A57A-C7B3E9A4F013}" presName="sibTrans" presStyleLbl="sibTrans1D1" presStyleIdx="1" presStyleCnt="7"/>
      <dgm:spPr/>
    </dgm:pt>
    <dgm:pt modelId="{E6EBAB91-0D41-4917-A5FA-93FEE8C39DEE}" type="pres">
      <dgm:prSet presAssocID="{F86D316F-267C-4F03-B955-BB564A89EC49}" presName="node" presStyleLbl="node1" presStyleIdx="2" presStyleCnt="7" custScaleX="114392">
        <dgm:presLayoutVars>
          <dgm:bulletEnabled val="1"/>
        </dgm:presLayoutVars>
      </dgm:prSet>
      <dgm:spPr/>
    </dgm:pt>
    <dgm:pt modelId="{60E5B570-CE48-410A-86CA-26A1E88170E7}" type="pres">
      <dgm:prSet presAssocID="{F86D316F-267C-4F03-B955-BB564A89EC49}" presName="spNode" presStyleCnt="0"/>
      <dgm:spPr/>
    </dgm:pt>
    <dgm:pt modelId="{D8793C6A-DCED-4EFA-B060-B75AAF516715}" type="pres">
      <dgm:prSet presAssocID="{C17F0263-6F63-4E3A-A1F1-2B3EC12686DB}" presName="sibTrans" presStyleLbl="sibTrans1D1" presStyleIdx="2" presStyleCnt="7"/>
      <dgm:spPr/>
    </dgm:pt>
    <dgm:pt modelId="{006CB688-3218-44EC-937D-03A69D5AFBA8}" type="pres">
      <dgm:prSet presAssocID="{880A4222-563E-4CD0-B017-40EDB58ED651}" presName="node" presStyleLbl="node1" presStyleIdx="3" presStyleCnt="7">
        <dgm:presLayoutVars>
          <dgm:bulletEnabled val="1"/>
        </dgm:presLayoutVars>
      </dgm:prSet>
      <dgm:spPr/>
    </dgm:pt>
    <dgm:pt modelId="{0FFA1BC6-94AF-4084-B8CC-6B674C0ECA55}" type="pres">
      <dgm:prSet presAssocID="{880A4222-563E-4CD0-B017-40EDB58ED651}" presName="spNode" presStyleCnt="0"/>
      <dgm:spPr/>
    </dgm:pt>
    <dgm:pt modelId="{25560AF2-DF74-41D5-9C0A-A093FC3A1890}" type="pres">
      <dgm:prSet presAssocID="{026A8EB2-02AA-4345-BEE0-86CA082E354E}" presName="sibTrans" presStyleLbl="sibTrans1D1" presStyleIdx="3" presStyleCnt="7"/>
      <dgm:spPr/>
    </dgm:pt>
    <dgm:pt modelId="{42020DA7-D146-40E4-A9C2-C66825D40240}" type="pres">
      <dgm:prSet presAssocID="{7E31B364-0CBD-4662-AB3B-B2A004DF2ADC}" presName="node" presStyleLbl="node1" presStyleIdx="4" presStyleCnt="7">
        <dgm:presLayoutVars>
          <dgm:bulletEnabled val="1"/>
        </dgm:presLayoutVars>
      </dgm:prSet>
      <dgm:spPr/>
    </dgm:pt>
    <dgm:pt modelId="{699FB639-FF1D-4E74-8699-1B7F8EEEC0CE}" type="pres">
      <dgm:prSet presAssocID="{7E31B364-0CBD-4662-AB3B-B2A004DF2ADC}" presName="spNode" presStyleCnt="0"/>
      <dgm:spPr/>
    </dgm:pt>
    <dgm:pt modelId="{8E5AAEEA-2101-4B5F-9889-AD6CF7C57F48}" type="pres">
      <dgm:prSet presAssocID="{972F685F-60E3-49F8-A343-63D472F6BC1A}" presName="sibTrans" presStyleLbl="sibTrans1D1" presStyleIdx="4" presStyleCnt="7"/>
      <dgm:spPr/>
    </dgm:pt>
    <dgm:pt modelId="{11DD97A8-6398-43ED-9E43-30070513970C}" type="pres">
      <dgm:prSet presAssocID="{60D27FD1-1573-4F65-BE38-F079FE0F9A0C}" presName="node" presStyleLbl="node1" presStyleIdx="5" presStyleCnt="7" custScaleX="138405">
        <dgm:presLayoutVars>
          <dgm:bulletEnabled val="1"/>
        </dgm:presLayoutVars>
      </dgm:prSet>
      <dgm:spPr/>
    </dgm:pt>
    <dgm:pt modelId="{A0E8669F-71B2-487D-990F-DDD555818900}" type="pres">
      <dgm:prSet presAssocID="{60D27FD1-1573-4F65-BE38-F079FE0F9A0C}" presName="spNode" presStyleCnt="0"/>
      <dgm:spPr/>
    </dgm:pt>
    <dgm:pt modelId="{78B71326-AFAF-43F4-8F93-FD02DEC98658}" type="pres">
      <dgm:prSet presAssocID="{8442CBD7-D20C-48A2-A871-DAE3ABD3F9AC}" presName="sibTrans" presStyleLbl="sibTrans1D1" presStyleIdx="5" presStyleCnt="7"/>
      <dgm:spPr/>
    </dgm:pt>
    <dgm:pt modelId="{5934E17E-DAF4-4FB9-B833-860915CF9602}" type="pres">
      <dgm:prSet presAssocID="{6B680E0D-3977-4D1B-9E03-B38CB1C11807}" presName="node" presStyleLbl="node1" presStyleIdx="6" presStyleCnt="7" custScaleX="123700">
        <dgm:presLayoutVars>
          <dgm:bulletEnabled val="1"/>
        </dgm:presLayoutVars>
      </dgm:prSet>
      <dgm:spPr/>
    </dgm:pt>
    <dgm:pt modelId="{53466776-7F6E-47DF-9952-05ECA9660923}" type="pres">
      <dgm:prSet presAssocID="{6B680E0D-3977-4D1B-9E03-B38CB1C11807}" presName="spNode" presStyleCnt="0"/>
      <dgm:spPr/>
    </dgm:pt>
    <dgm:pt modelId="{0572E0A9-8846-4D67-95C9-27ADF4568219}" type="pres">
      <dgm:prSet presAssocID="{0E220122-0A0F-48B6-A359-13D97B24A907}" presName="sibTrans" presStyleLbl="sibTrans1D1" presStyleIdx="6" presStyleCnt="7"/>
      <dgm:spPr/>
    </dgm:pt>
  </dgm:ptLst>
  <dgm:cxnLst>
    <dgm:cxn modelId="{CA448E1F-E630-4607-BBFC-2E00FE9689A9}" type="presOf" srcId="{972F685F-60E3-49F8-A343-63D472F6BC1A}" destId="{8E5AAEEA-2101-4B5F-9889-AD6CF7C57F48}" srcOrd="0" destOrd="0" presId="urn:microsoft.com/office/officeart/2005/8/layout/cycle5"/>
    <dgm:cxn modelId="{90776A29-532E-4112-8519-E4A4BCE6901B}" type="presOf" srcId="{C17F0263-6F63-4E3A-A1F1-2B3EC12686DB}" destId="{D8793C6A-DCED-4EFA-B060-B75AAF516715}" srcOrd="0" destOrd="0" presId="urn:microsoft.com/office/officeart/2005/8/layout/cycle5"/>
    <dgm:cxn modelId="{E0588938-CB60-481C-9BEF-E1069C220B91}" type="presOf" srcId="{880A4222-563E-4CD0-B017-40EDB58ED651}" destId="{006CB688-3218-44EC-937D-03A69D5AFBA8}" srcOrd="0" destOrd="0" presId="urn:microsoft.com/office/officeart/2005/8/layout/cycle5"/>
    <dgm:cxn modelId="{9DC7413A-1F54-4D88-B768-4280FBEAF860}" srcId="{C71E2796-D94C-4374-9534-2E98228D3DB9}" destId="{7E31B364-0CBD-4662-AB3B-B2A004DF2ADC}" srcOrd="4" destOrd="0" parTransId="{66D244D6-BE33-4D96-B5D4-61F898A21D03}" sibTransId="{972F685F-60E3-49F8-A343-63D472F6BC1A}"/>
    <dgm:cxn modelId="{ACC1CF3D-02F7-4AE4-9374-59253F4C5664}" type="presOf" srcId="{60D27FD1-1573-4F65-BE38-F079FE0F9A0C}" destId="{11DD97A8-6398-43ED-9E43-30070513970C}" srcOrd="0" destOrd="0" presId="urn:microsoft.com/office/officeart/2005/8/layout/cycle5"/>
    <dgm:cxn modelId="{1082DD62-41AD-4FE4-9A42-89D28F48DEA4}" type="presOf" srcId="{A77A0FBC-9DDE-4A02-9600-EEBD3F2EC855}" destId="{00C9D9EC-0632-48C4-87DA-8E081509EDBA}" srcOrd="0" destOrd="0" presId="urn:microsoft.com/office/officeart/2005/8/layout/cycle5"/>
    <dgm:cxn modelId="{BC60B763-6021-4D1C-9B4D-A7B07A29A2FF}" type="presOf" srcId="{8906BEA6-6182-4921-B7BE-C543B088F67E}" destId="{369EBB02-E5EF-4244-B16A-030B7724C1B5}" srcOrd="0" destOrd="0" presId="urn:microsoft.com/office/officeart/2005/8/layout/cycle5"/>
    <dgm:cxn modelId="{DEACB148-3BF2-4CCF-88FF-E45A74AE33CA}" srcId="{C71E2796-D94C-4374-9534-2E98228D3DB9}" destId="{880A4222-563E-4CD0-B017-40EDB58ED651}" srcOrd="3" destOrd="0" parTransId="{A3A72650-4C39-4B45-B3B5-A44F400B2D6D}" sibTransId="{026A8EB2-02AA-4345-BEE0-86CA082E354E}"/>
    <dgm:cxn modelId="{0AB2186B-DC85-4833-9AD4-29AFE7DD6BAA}" type="presOf" srcId="{7E31B364-0CBD-4662-AB3B-B2A004DF2ADC}" destId="{42020DA7-D146-40E4-A9C2-C66825D40240}" srcOrd="0" destOrd="0" presId="urn:microsoft.com/office/officeart/2005/8/layout/cycle5"/>
    <dgm:cxn modelId="{5F8A814B-2EB3-40D7-B568-9A7FEFC9E89B}" type="presOf" srcId="{6B680E0D-3977-4D1B-9E03-B38CB1C11807}" destId="{5934E17E-DAF4-4FB9-B833-860915CF9602}" srcOrd="0" destOrd="0" presId="urn:microsoft.com/office/officeart/2005/8/layout/cycle5"/>
    <dgm:cxn modelId="{72437A6D-F6AE-4026-B58A-5933B0213548}" type="presOf" srcId="{026A8EB2-02AA-4345-BEE0-86CA082E354E}" destId="{25560AF2-DF74-41D5-9C0A-A093FC3A1890}" srcOrd="0" destOrd="0" presId="urn:microsoft.com/office/officeart/2005/8/layout/cycle5"/>
    <dgm:cxn modelId="{25128476-A2D7-4C4E-B74C-C96506167C49}" srcId="{C71E2796-D94C-4374-9534-2E98228D3DB9}" destId="{A77A0FBC-9DDE-4A02-9600-EEBD3F2EC855}" srcOrd="1" destOrd="0" parTransId="{61160D89-F283-4CAF-9A89-629B9E990F3F}" sibTransId="{8E10D679-0BAF-4E2C-A57A-C7B3E9A4F013}"/>
    <dgm:cxn modelId="{E2F16E80-B39C-40E8-9B4E-088EC88A5619}" type="presOf" srcId="{8442CBD7-D20C-48A2-A871-DAE3ABD3F9AC}" destId="{78B71326-AFAF-43F4-8F93-FD02DEC98658}" srcOrd="0" destOrd="0" presId="urn:microsoft.com/office/officeart/2005/8/layout/cycle5"/>
    <dgm:cxn modelId="{8B311884-4218-444C-A869-4CB47FD3F9D2}" type="presOf" srcId="{0E220122-0A0F-48B6-A359-13D97B24A907}" destId="{0572E0A9-8846-4D67-95C9-27ADF4568219}" srcOrd="0" destOrd="0" presId="urn:microsoft.com/office/officeart/2005/8/layout/cycle5"/>
    <dgm:cxn modelId="{74171587-FBFB-4C23-A3E9-36109D03DD27}" type="presOf" srcId="{C71E2796-D94C-4374-9534-2E98228D3DB9}" destId="{0C044E22-6F79-4AD8-9D2D-3C3A7DBE4E14}" srcOrd="0" destOrd="0" presId="urn:microsoft.com/office/officeart/2005/8/layout/cycle5"/>
    <dgm:cxn modelId="{8088C294-D88F-4531-909A-CF4B6046B7C8}" srcId="{C71E2796-D94C-4374-9534-2E98228D3DB9}" destId="{60D27FD1-1573-4F65-BE38-F079FE0F9A0C}" srcOrd="5" destOrd="0" parTransId="{CFAF33EE-B3D1-4FA4-9FDA-BC3C24E120AB}" sibTransId="{8442CBD7-D20C-48A2-A871-DAE3ABD3F9AC}"/>
    <dgm:cxn modelId="{27EA2D9E-FF5A-45F6-B183-5E5878FE0A95}" srcId="{C71E2796-D94C-4374-9534-2E98228D3DB9}" destId="{F86D316F-267C-4F03-B955-BB564A89EC49}" srcOrd="2" destOrd="0" parTransId="{B4B304CC-D838-452B-89F6-D313165C5860}" sibTransId="{C17F0263-6F63-4E3A-A1F1-2B3EC12686DB}"/>
    <dgm:cxn modelId="{D5EF3FAE-B115-4D1C-A7B3-4B618A9F90AA}" srcId="{C71E2796-D94C-4374-9534-2E98228D3DB9}" destId="{6B680E0D-3977-4D1B-9E03-B38CB1C11807}" srcOrd="6" destOrd="0" parTransId="{86A40F25-48D8-42CC-A09C-77E1E2942B63}" sibTransId="{0E220122-0A0F-48B6-A359-13D97B24A907}"/>
    <dgm:cxn modelId="{47B568D4-9DDE-49B9-93A3-D2C0E415C024}" type="presOf" srcId="{48F10B1C-D7E4-471D-A023-238590B4B73C}" destId="{505FC30B-66FF-4140-B78D-ACED8C6AB8B1}" srcOrd="0" destOrd="0" presId="urn:microsoft.com/office/officeart/2005/8/layout/cycle5"/>
    <dgm:cxn modelId="{5AE338D6-FB57-42F0-869D-85EA7B3D2453}" type="presOf" srcId="{F86D316F-267C-4F03-B955-BB564A89EC49}" destId="{E6EBAB91-0D41-4917-A5FA-93FEE8C39DEE}" srcOrd="0" destOrd="0" presId="urn:microsoft.com/office/officeart/2005/8/layout/cycle5"/>
    <dgm:cxn modelId="{788DC3EB-26A9-40A0-A345-18496EE59205}" type="presOf" srcId="{8E10D679-0BAF-4E2C-A57A-C7B3E9A4F013}" destId="{29D16A44-A71C-4C18-9B7D-D0DAA8772350}" srcOrd="0" destOrd="0" presId="urn:microsoft.com/office/officeart/2005/8/layout/cycle5"/>
    <dgm:cxn modelId="{C4297DEE-7F18-4802-8DE3-23B969D4FC69}" srcId="{C71E2796-D94C-4374-9534-2E98228D3DB9}" destId="{8906BEA6-6182-4921-B7BE-C543B088F67E}" srcOrd="0" destOrd="0" parTransId="{79457AE3-F87C-498C-8DDB-C0F5D2E25088}" sibTransId="{48F10B1C-D7E4-471D-A023-238590B4B73C}"/>
    <dgm:cxn modelId="{6D8C05DE-ACD7-405F-A016-CF9EB7100018}" type="presParOf" srcId="{0C044E22-6F79-4AD8-9D2D-3C3A7DBE4E14}" destId="{369EBB02-E5EF-4244-B16A-030B7724C1B5}" srcOrd="0" destOrd="0" presId="urn:microsoft.com/office/officeart/2005/8/layout/cycle5"/>
    <dgm:cxn modelId="{7C419026-74D8-4062-A4A5-D3B472B3EE1C}" type="presParOf" srcId="{0C044E22-6F79-4AD8-9D2D-3C3A7DBE4E14}" destId="{42AF9CC4-6551-4660-895D-AE4BD56196FE}" srcOrd="1" destOrd="0" presId="urn:microsoft.com/office/officeart/2005/8/layout/cycle5"/>
    <dgm:cxn modelId="{5D3EACF9-F730-424B-B778-576E7CDEFD6A}" type="presParOf" srcId="{0C044E22-6F79-4AD8-9D2D-3C3A7DBE4E14}" destId="{505FC30B-66FF-4140-B78D-ACED8C6AB8B1}" srcOrd="2" destOrd="0" presId="urn:microsoft.com/office/officeart/2005/8/layout/cycle5"/>
    <dgm:cxn modelId="{F0BC5110-716E-467B-B32B-53E892F5841D}" type="presParOf" srcId="{0C044E22-6F79-4AD8-9D2D-3C3A7DBE4E14}" destId="{00C9D9EC-0632-48C4-87DA-8E081509EDBA}" srcOrd="3" destOrd="0" presId="urn:microsoft.com/office/officeart/2005/8/layout/cycle5"/>
    <dgm:cxn modelId="{F6AD360F-0198-4445-AE5C-20F385628741}" type="presParOf" srcId="{0C044E22-6F79-4AD8-9D2D-3C3A7DBE4E14}" destId="{43A238B1-3EA0-460D-ABAE-F9B209AEFAF5}" srcOrd="4" destOrd="0" presId="urn:microsoft.com/office/officeart/2005/8/layout/cycle5"/>
    <dgm:cxn modelId="{3C672946-E6F0-461F-A18A-7210E0A6E90D}" type="presParOf" srcId="{0C044E22-6F79-4AD8-9D2D-3C3A7DBE4E14}" destId="{29D16A44-A71C-4C18-9B7D-D0DAA8772350}" srcOrd="5" destOrd="0" presId="urn:microsoft.com/office/officeart/2005/8/layout/cycle5"/>
    <dgm:cxn modelId="{75F934CC-1C7F-4BB3-84AF-3E09A9B987D8}" type="presParOf" srcId="{0C044E22-6F79-4AD8-9D2D-3C3A7DBE4E14}" destId="{E6EBAB91-0D41-4917-A5FA-93FEE8C39DEE}" srcOrd="6" destOrd="0" presId="urn:microsoft.com/office/officeart/2005/8/layout/cycle5"/>
    <dgm:cxn modelId="{927E7090-73D2-4C3E-83B4-634857E84ED0}" type="presParOf" srcId="{0C044E22-6F79-4AD8-9D2D-3C3A7DBE4E14}" destId="{60E5B570-CE48-410A-86CA-26A1E88170E7}" srcOrd="7" destOrd="0" presId="urn:microsoft.com/office/officeart/2005/8/layout/cycle5"/>
    <dgm:cxn modelId="{7B348205-01BC-4C72-A90B-9C7CDE90C0E7}" type="presParOf" srcId="{0C044E22-6F79-4AD8-9D2D-3C3A7DBE4E14}" destId="{D8793C6A-DCED-4EFA-B060-B75AAF516715}" srcOrd="8" destOrd="0" presId="urn:microsoft.com/office/officeart/2005/8/layout/cycle5"/>
    <dgm:cxn modelId="{545D7D22-08D4-4147-BCCA-E4E70453413E}" type="presParOf" srcId="{0C044E22-6F79-4AD8-9D2D-3C3A7DBE4E14}" destId="{006CB688-3218-44EC-937D-03A69D5AFBA8}" srcOrd="9" destOrd="0" presId="urn:microsoft.com/office/officeart/2005/8/layout/cycle5"/>
    <dgm:cxn modelId="{03E47359-E628-425E-A6A0-D0763FC102D9}" type="presParOf" srcId="{0C044E22-6F79-4AD8-9D2D-3C3A7DBE4E14}" destId="{0FFA1BC6-94AF-4084-B8CC-6B674C0ECA55}" srcOrd="10" destOrd="0" presId="urn:microsoft.com/office/officeart/2005/8/layout/cycle5"/>
    <dgm:cxn modelId="{4040613E-2949-41C4-8F66-0625F5502D31}" type="presParOf" srcId="{0C044E22-6F79-4AD8-9D2D-3C3A7DBE4E14}" destId="{25560AF2-DF74-41D5-9C0A-A093FC3A1890}" srcOrd="11" destOrd="0" presId="urn:microsoft.com/office/officeart/2005/8/layout/cycle5"/>
    <dgm:cxn modelId="{765E5876-2410-486A-A2E8-D1B451493D36}" type="presParOf" srcId="{0C044E22-6F79-4AD8-9D2D-3C3A7DBE4E14}" destId="{42020DA7-D146-40E4-A9C2-C66825D40240}" srcOrd="12" destOrd="0" presId="urn:microsoft.com/office/officeart/2005/8/layout/cycle5"/>
    <dgm:cxn modelId="{3A7DD6BA-3988-4FE5-88BA-36A013313627}" type="presParOf" srcId="{0C044E22-6F79-4AD8-9D2D-3C3A7DBE4E14}" destId="{699FB639-FF1D-4E74-8699-1B7F8EEEC0CE}" srcOrd="13" destOrd="0" presId="urn:microsoft.com/office/officeart/2005/8/layout/cycle5"/>
    <dgm:cxn modelId="{0F7B0BFA-BACE-477F-9970-DB3BD8622EE5}" type="presParOf" srcId="{0C044E22-6F79-4AD8-9D2D-3C3A7DBE4E14}" destId="{8E5AAEEA-2101-4B5F-9889-AD6CF7C57F48}" srcOrd="14" destOrd="0" presId="urn:microsoft.com/office/officeart/2005/8/layout/cycle5"/>
    <dgm:cxn modelId="{0CD02F8C-A41D-4606-8674-B77280C98B6D}" type="presParOf" srcId="{0C044E22-6F79-4AD8-9D2D-3C3A7DBE4E14}" destId="{11DD97A8-6398-43ED-9E43-30070513970C}" srcOrd="15" destOrd="0" presId="urn:microsoft.com/office/officeart/2005/8/layout/cycle5"/>
    <dgm:cxn modelId="{933DE576-1038-44BF-A6D7-131E8AAEE3DD}" type="presParOf" srcId="{0C044E22-6F79-4AD8-9D2D-3C3A7DBE4E14}" destId="{A0E8669F-71B2-487D-990F-DDD555818900}" srcOrd="16" destOrd="0" presId="urn:microsoft.com/office/officeart/2005/8/layout/cycle5"/>
    <dgm:cxn modelId="{5B7FF2CB-53B9-417A-83D0-8CD596678DE8}" type="presParOf" srcId="{0C044E22-6F79-4AD8-9D2D-3C3A7DBE4E14}" destId="{78B71326-AFAF-43F4-8F93-FD02DEC98658}" srcOrd="17" destOrd="0" presId="urn:microsoft.com/office/officeart/2005/8/layout/cycle5"/>
    <dgm:cxn modelId="{822B84BE-88CF-46FE-AD6A-D23D51ABE87B}" type="presParOf" srcId="{0C044E22-6F79-4AD8-9D2D-3C3A7DBE4E14}" destId="{5934E17E-DAF4-4FB9-B833-860915CF9602}" srcOrd="18" destOrd="0" presId="urn:microsoft.com/office/officeart/2005/8/layout/cycle5"/>
    <dgm:cxn modelId="{D413BD76-A4D2-47C0-BC24-010B203F64AD}" type="presParOf" srcId="{0C044E22-6F79-4AD8-9D2D-3C3A7DBE4E14}" destId="{53466776-7F6E-47DF-9952-05ECA9660923}" srcOrd="19" destOrd="0" presId="urn:microsoft.com/office/officeart/2005/8/layout/cycle5"/>
    <dgm:cxn modelId="{D2CAC20A-C635-454F-ABDB-7C07E69A231F}" type="presParOf" srcId="{0C044E22-6F79-4AD8-9D2D-3C3A7DBE4E14}" destId="{0572E0A9-8846-4D67-95C9-27ADF4568219}" srcOrd="2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7D041A-5C38-4B3F-AC8C-4985B999445E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7043132D-D6DF-4AD2-BFE6-84F03B620E48}">
      <dgm:prSet phldrT="[Text]"/>
      <dgm:spPr/>
      <dgm:t>
        <a:bodyPr/>
        <a:lstStyle/>
        <a:p>
          <a:r>
            <a:rPr lang="en-GB" dirty="0"/>
            <a:t>SEARCH</a:t>
          </a:r>
        </a:p>
      </dgm:t>
    </dgm:pt>
    <dgm:pt modelId="{E8992ABB-CF18-4D8E-B17D-F49CDADF9571}" type="parTrans" cxnId="{B798BA54-061F-4431-BC8C-261D90A7BF60}">
      <dgm:prSet/>
      <dgm:spPr/>
      <dgm:t>
        <a:bodyPr/>
        <a:lstStyle/>
        <a:p>
          <a:endParaRPr lang="en-GB"/>
        </a:p>
      </dgm:t>
    </dgm:pt>
    <dgm:pt modelId="{1469313E-A270-48B5-890B-8B1CCA7298B6}" type="sibTrans" cxnId="{B798BA54-061F-4431-BC8C-261D90A7BF60}">
      <dgm:prSet/>
      <dgm:spPr/>
      <dgm:t>
        <a:bodyPr/>
        <a:lstStyle/>
        <a:p>
          <a:endParaRPr lang="en-GB"/>
        </a:p>
      </dgm:t>
    </dgm:pt>
    <dgm:pt modelId="{4A206C3C-716B-464C-A0C9-F92303429BA7}">
      <dgm:prSet phldrT="[Text]"/>
      <dgm:spPr/>
      <dgm:t>
        <a:bodyPr/>
        <a:lstStyle/>
        <a:p>
          <a:r>
            <a:rPr lang="en-GB" dirty="0"/>
            <a:t>SELECT</a:t>
          </a:r>
        </a:p>
      </dgm:t>
    </dgm:pt>
    <dgm:pt modelId="{40778C26-588D-43DA-A81E-4B6A6FBF1547}" type="parTrans" cxnId="{D34E727E-8FE7-4999-9CE6-CB3A4E492CB0}">
      <dgm:prSet/>
      <dgm:spPr/>
      <dgm:t>
        <a:bodyPr/>
        <a:lstStyle/>
        <a:p>
          <a:endParaRPr lang="en-GB"/>
        </a:p>
      </dgm:t>
    </dgm:pt>
    <dgm:pt modelId="{A48649FA-6424-4FC7-8324-236D3CADD608}" type="sibTrans" cxnId="{D34E727E-8FE7-4999-9CE6-CB3A4E492CB0}">
      <dgm:prSet/>
      <dgm:spPr/>
      <dgm:t>
        <a:bodyPr/>
        <a:lstStyle/>
        <a:p>
          <a:endParaRPr lang="en-GB"/>
        </a:p>
      </dgm:t>
    </dgm:pt>
    <dgm:pt modelId="{522B3698-4DC8-452C-B3FF-287B5AC78473}">
      <dgm:prSet phldrT="[Text]"/>
      <dgm:spPr/>
      <dgm:t>
        <a:bodyPr/>
        <a:lstStyle/>
        <a:p>
          <a:r>
            <a:rPr lang="en-GB" dirty="0"/>
            <a:t>REPORT BACK</a:t>
          </a:r>
        </a:p>
      </dgm:t>
    </dgm:pt>
    <dgm:pt modelId="{9AB33419-7730-4B96-826F-20FF06D4692E}" type="parTrans" cxnId="{D382B265-F8A2-4097-AA7A-77D854C4486A}">
      <dgm:prSet/>
      <dgm:spPr/>
      <dgm:t>
        <a:bodyPr/>
        <a:lstStyle/>
        <a:p>
          <a:endParaRPr lang="en-GB"/>
        </a:p>
      </dgm:t>
    </dgm:pt>
    <dgm:pt modelId="{FD7E54F2-D2FE-4C7A-B9EB-B2F08659AF99}" type="sibTrans" cxnId="{D382B265-F8A2-4097-AA7A-77D854C4486A}">
      <dgm:prSet/>
      <dgm:spPr/>
      <dgm:t>
        <a:bodyPr/>
        <a:lstStyle/>
        <a:p>
          <a:endParaRPr lang="en-GB"/>
        </a:p>
      </dgm:t>
    </dgm:pt>
    <dgm:pt modelId="{0A069476-90B3-4F7C-B75D-F90C1CC0AED2}">
      <dgm:prSet/>
      <dgm:spPr/>
      <dgm:t>
        <a:bodyPr/>
        <a:lstStyle/>
        <a:p>
          <a:r>
            <a:rPr lang="en-GB" dirty="0"/>
            <a:t>JUSTIFY</a:t>
          </a:r>
        </a:p>
      </dgm:t>
    </dgm:pt>
    <dgm:pt modelId="{77885809-DA2F-4243-95D3-161F5869C1A2}" type="parTrans" cxnId="{E9C62417-9F70-4F08-B3B6-8713BD773AC1}">
      <dgm:prSet/>
      <dgm:spPr/>
      <dgm:t>
        <a:bodyPr/>
        <a:lstStyle/>
        <a:p>
          <a:endParaRPr lang="en-GB"/>
        </a:p>
      </dgm:t>
    </dgm:pt>
    <dgm:pt modelId="{3F08B3A9-F8CA-4BB6-A08F-EDD7BD2C90CE}" type="sibTrans" cxnId="{E9C62417-9F70-4F08-B3B6-8713BD773AC1}">
      <dgm:prSet/>
      <dgm:spPr/>
      <dgm:t>
        <a:bodyPr/>
        <a:lstStyle/>
        <a:p>
          <a:endParaRPr lang="en-GB"/>
        </a:p>
      </dgm:t>
    </dgm:pt>
    <dgm:pt modelId="{F1F2B811-98F7-4D13-8CF0-87FD9295EAD6}" type="pres">
      <dgm:prSet presAssocID="{467D041A-5C38-4B3F-AC8C-4985B999445E}" presName="Name0" presStyleCnt="0">
        <dgm:presLayoutVars>
          <dgm:dir/>
          <dgm:resizeHandles val="exact"/>
        </dgm:presLayoutVars>
      </dgm:prSet>
      <dgm:spPr/>
    </dgm:pt>
    <dgm:pt modelId="{8C6D9D1A-C1B6-40AB-8172-2E8AE95EF0C1}" type="pres">
      <dgm:prSet presAssocID="{7043132D-D6DF-4AD2-BFE6-84F03B620E48}" presName="parTxOnly" presStyleLbl="node1" presStyleIdx="0" presStyleCnt="4">
        <dgm:presLayoutVars>
          <dgm:bulletEnabled val="1"/>
        </dgm:presLayoutVars>
      </dgm:prSet>
      <dgm:spPr/>
    </dgm:pt>
    <dgm:pt modelId="{F7D1DC13-8CA8-4E8F-8C3D-3C9763320907}" type="pres">
      <dgm:prSet presAssocID="{1469313E-A270-48B5-890B-8B1CCA7298B6}" presName="parSpace" presStyleCnt="0"/>
      <dgm:spPr/>
    </dgm:pt>
    <dgm:pt modelId="{FDA0F016-0B90-495A-89B3-4AEE92F8B6AD}" type="pres">
      <dgm:prSet presAssocID="{4A206C3C-716B-464C-A0C9-F92303429BA7}" presName="parTxOnly" presStyleLbl="node1" presStyleIdx="1" presStyleCnt="4">
        <dgm:presLayoutVars>
          <dgm:bulletEnabled val="1"/>
        </dgm:presLayoutVars>
      </dgm:prSet>
      <dgm:spPr/>
    </dgm:pt>
    <dgm:pt modelId="{25A3C9A6-48C4-4973-9D8F-E01FE175362D}" type="pres">
      <dgm:prSet presAssocID="{A48649FA-6424-4FC7-8324-236D3CADD608}" presName="parSpace" presStyleCnt="0"/>
      <dgm:spPr/>
    </dgm:pt>
    <dgm:pt modelId="{38C25E38-ACB2-4418-AE78-1B3F85513F2D}" type="pres">
      <dgm:prSet presAssocID="{522B3698-4DC8-452C-B3FF-287B5AC78473}" presName="parTxOnly" presStyleLbl="node1" presStyleIdx="2" presStyleCnt="4">
        <dgm:presLayoutVars>
          <dgm:bulletEnabled val="1"/>
        </dgm:presLayoutVars>
      </dgm:prSet>
      <dgm:spPr/>
    </dgm:pt>
    <dgm:pt modelId="{F19F82A1-B649-4933-A939-CB30ED85237C}" type="pres">
      <dgm:prSet presAssocID="{FD7E54F2-D2FE-4C7A-B9EB-B2F08659AF99}" presName="parSpace" presStyleCnt="0"/>
      <dgm:spPr/>
    </dgm:pt>
    <dgm:pt modelId="{9DBC3D52-AB46-4FCC-8756-6819F3A90544}" type="pres">
      <dgm:prSet presAssocID="{0A069476-90B3-4F7C-B75D-F90C1CC0AED2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E9C62417-9F70-4F08-B3B6-8713BD773AC1}" srcId="{467D041A-5C38-4B3F-AC8C-4985B999445E}" destId="{0A069476-90B3-4F7C-B75D-F90C1CC0AED2}" srcOrd="3" destOrd="0" parTransId="{77885809-DA2F-4243-95D3-161F5869C1A2}" sibTransId="{3F08B3A9-F8CA-4BB6-A08F-EDD7BD2C90CE}"/>
    <dgm:cxn modelId="{1DC83B37-8354-4D46-B1F5-0D476A558EB0}" type="presOf" srcId="{7043132D-D6DF-4AD2-BFE6-84F03B620E48}" destId="{8C6D9D1A-C1B6-40AB-8172-2E8AE95EF0C1}" srcOrd="0" destOrd="0" presId="urn:microsoft.com/office/officeart/2005/8/layout/hChevron3"/>
    <dgm:cxn modelId="{5A41E73C-D076-4588-BD56-DB1AA31D56B4}" type="presOf" srcId="{522B3698-4DC8-452C-B3FF-287B5AC78473}" destId="{38C25E38-ACB2-4418-AE78-1B3F85513F2D}" srcOrd="0" destOrd="0" presId="urn:microsoft.com/office/officeart/2005/8/layout/hChevron3"/>
    <dgm:cxn modelId="{D382B265-F8A2-4097-AA7A-77D854C4486A}" srcId="{467D041A-5C38-4B3F-AC8C-4985B999445E}" destId="{522B3698-4DC8-452C-B3FF-287B5AC78473}" srcOrd="2" destOrd="0" parTransId="{9AB33419-7730-4B96-826F-20FF06D4692E}" sibTransId="{FD7E54F2-D2FE-4C7A-B9EB-B2F08659AF99}"/>
    <dgm:cxn modelId="{B798BA54-061F-4431-BC8C-261D90A7BF60}" srcId="{467D041A-5C38-4B3F-AC8C-4985B999445E}" destId="{7043132D-D6DF-4AD2-BFE6-84F03B620E48}" srcOrd="0" destOrd="0" parTransId="{E8992ABB-CF18-4D8E-B17D-F49CDADF9571}" sibTransId="{1469313E-A270-48B5-890B-8B1CCA7298B6}"/>
    <dgm:cxn modelId="{D34E727E-8FE7-4999-9CE6-CB3A4E492CB0}" srcId="{467D041A-5C38-4B3F-AC8C-4985B999445E}" destId="{4A206C3C-716B-464C-A0C9-F92303429BA7}" srcOrd="1" destOrd="0" parTransId="{40778C26-588D-43DA-A81E-4B6A6FBF1547}" sibTransId="{A48649FA-6424-4FC7-8324-236D3CADD608}"/>
    <dgm:cxn modelId="{AAE7218D-9BCE-4518-9D77-DE516B110546}" type="presOf" srcId="{467D041A-5C38-4B3F-AC8C-4985B999445E}" destId="{F1F2B811-98F7-4D13-8CF0-87FD9295EAD6}" srcOrd="0" destOrd="0" presId="urn:microsoft.com/office/officeart/2005/8/layout/hChevron3"/>
    <dgm:cxn modelId="{F68C42B0-C0E7-40AE-B776-F435AC85BC3E}" type="presOf" srcId="{4A206C3C-716B-464C-A0C9-F92303429BA7}" destId="{FDA0F016-0B90-495A-89B3-4AEE92F8B6AD}" srcOrd="0" destOrd="0" presId="urn:microsoft.com/office/officeart/2005/8/layout/hChevron3"/>
    <dgm:cxn modelId="{4B1A81CB-89E6-40D7-98B8-469571644B1C}" type="presOf" srcId="{0A069476-90B3-4F7C-B75D-F90C1CC0AED2}" destId="{9DBC3D52-AB46-4FCC-8756-6819F3A90544}" srcOrd="0" destOrd="0" presId="urn:microsoft.com/office/officeart/2005/8/layout/hChevron3"/>
    <dgm:cxn modelId="{35F90A62-AC5F-412C-B590-BB425FC3B533}" type="presParOf" srcId="{F1F2B811-98F7-4D13-8CF0-87FD9295EAD6}" destId="{8C6D9D1A-C1B6-40AB-8172-2E8AE95EF0C1}" srcOrd="0" destOrd="0" presId="urn:microsoft.com/office/officeart/2005/8/layout/hChevron3"/>
    <dgm:cxn modelId="{A1CEF711-2D66-4C44-8AE9-1618E846B6FB}" type="presParOf" srcId="{F1F2B811-98F7-4D13-8CF0-87FD9295EAD6}" destId="{F7D1DC13-8CA8-4E8F-8C3D-3C9763320907}" srcOrd="1" destOrd="0" presId="urn:microsoft.com/office/officeart/2005/8/layout/hChevron3"/>
    <dgm:cxn modelId="{9F1B214E-B8C1-4340-ADD0-11C153469A1C}" type="presParOf" srcId="{F1F2B811-98F7-4D13-8CF0-87FD9295EAD6}" destId="{FDA0F016-0B90-495A-89B3-4AEE92F8B6AD}" srcOrd="2" destOrd="0" presId="urn:microsoft.com/office/officeart/2005/8/layout/hChevron3"/>
    <dgm:cxn modelId="{7B86E00A-41FA-4CA8-B7B1-522F4858D171}" type="presParOf" srcId="{F1F2B811-98F7-4D13-8CF0-87FD9295EAD6}" destId="{25A3C9A6-48C4-4973-9D8F-E01FE175362D}" srcOrd="3" destOrd="0" presId="urn:microsoft.com/office/officeart/2005/8/layout/hChevron3"/>
    <dgm:cxn modelId="{3E2CC02A-1943-42C9-BAAC-B616567142E8}" type="presParOf" srcId="{F1F2B811-98F7-4D13-8CF0-87FD9295EAD6}" destId="{38C25E38-ACB2-4418-AE78-1B3F85513F2D}" srcOrd="4" destOrd="0" presId="urn:microsoft.com/office/officeart/2005/8/layout/hChevron3"/>
    <dgm:cxn modelId="{96C4D2F2-8C16-4C89-BCCF-BCA449A8838A}" type="presParOf" srcId="{F1F2B811-98F7-4D13-8CF0-87FD9295EAD6}" destId="{F19F82A1-B649-4933-A939-CB30ED85237C}" srcOrd="5" destOrd="0" presId="urn:microsoft.com/office/officeart/2005/8/layout/hChevron3"/>
    <dgm:cxn modelId="{E1312CF7-72E7-4C83-AEA6-4D6E916FAEFB}" type="presParOf" srcId="{F1F2B811-98F7-4D13-8CF0-87FD9295EAD6}" destId="{9DBC3D52-AB46-4FCC-8756-6819F3A90544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9EBB02-E5EF-4244-B16A-030B7724C1B5}">
      <dsp:nvSpPr>
        <dsp:cNvPr id="0" name=""/>
        <dsp:cNvSpPr/>
      </dsp:nvSpPr>
      <dsp:spPr>
        <a:xfrm>
          <a:off x="4947421" y="1760"/>
          <a:ext cx="860818" cy="5595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latin typeface="Abadi" panose="020B0604020104020204" pitchFamily="34" charset="0"/>
            </a:rPr>
            <a:t>Clarify the task</a:t>
          </a:r>
        </a:p>
      </dsp:txBody>
      <dsp:txXfrm>
        <a:off x="4974735" y="29074"/>
        <a:ext cx="806190" cy="504904"/>
      </dsp:txXfrm>
    </dsp:sp>
    <dsp:sp modelId="{505FC30B-66FF-4140-B78D-ACED8C6AB8B1}">
      <dsp:nvSpPr>
        <dsp:cNvPr id="0" name=""/>
        <dsp:cNvSpPr/>
      </dsp:nvSpPr>
      <dsp:spPr>
        <a:xfrm>
          <a:off x="3779498" y="281526"/>
          <a:ext cx="3196664" cy="3196664"/>
        </a:xfrm>
        <a:custGeom>
          <a:avLst/>
          <a:gdLst/>
          <a:ahLst/>
          <a:cxnLst/>
          <a:rect l="0" t="0" r="0" b="0"/>
          <a:pathLst>
            <a:path>
              <a:moveTo>
                <a:pt x="2141709" y="95199"/>
              </a:moveTo>
              <a:arcTo wR="1598332" hR="1598332" stAng="17392485" swAng="77296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C9D9EC-0632-48C4-87DA-8E081509EDBA}">
      <dsp:nvSpPr>
        <dsp:cNvPr id="0" name=""/>
        <dsp:cNvSpPr/>
      </dsp:nvSpPr>
      <dsp:spPr>
        <a:xfrm>
          <a:off x="6115829" y="603548"/>
          <a:ext cx="1023255" cy="5595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 dirty="0">
              <a:latin typeface="Abadi" panose="020B0604020104020204" pitchFamily="34" charset="0"/>
            </a:rPr>
            <a:t>Find relevant information</a:t>
          </a:r>
        </a:p>
      </dsp:txBody>
      <dsp:txXfrm>
        <a:off x="6143143" y="630862"/>
        <a:ext cx="968627" cy="504904"/>
      </dsp:txXfrm>
    </dsp:sp>
    <dsp:sp modelId="{29D16A44-A71C-4C18-9B7D-D0DAA8772350}">
      <dsp:nvSpPr>
        <dsp:cNvPr id="0" name=""/>
        <dsp:cNvSpPr/>
      </dsp:nvSpPr>
      <dsp:spPr>
        <a:xfrm>
          <a:off x="3779498" y="281526"/>
          <a:ext cx="3196664" cy="3196664"/>
        </a:xfrm>
        <a:custGeom>
          <a:avLst/>
          <a:gdLst/>
          <a:ahLst/>
          <a:cxnLst/>
          <a:rect l="0" t="0" r="0" b="0"/>
          <a:pathLst>
            <a:path>
              <a:moveTo>
                <a:pt x="3092143" y="1029831"/>
              </a:moveTo>
              <a:arcTo wR="1598332" hR="1598332" stAng="20349880" swAng="106487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EBAB91-0D41-4917-A5FA-93FEE8C39DEE}">
      <dsp:nvSpPr>
        <dsp:cNvPr id="0" name=""/>
        <dsp:cNvSpPr/>
      </dsp:nvSpPr>
      <dsp:spPr>
        <a:xfrm>
          <a:off x="6443735" y="1955754"/>
          <a:ext cx="984707" cy="5595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 dirty="0">
              <a:latin typeface="Abadi" panose="020B0604020104020204" pitchFamily="34" charset="0"/>
            </a:rPr>
            <a:t>Evaluate that information</a:t>
          </a:r>
        </a:p>
      </dsp:txBody>
      <dsp:txXfrm>
        <a:off x="6471049" y="1983068"/>
        <a:ext cx="930079" cy="504904"/>
      </dsp:txXfrm>
    </dsp:sp>
    <dsp:sp modelId="{D8793C6A-DCED-4EFA-B060-B75AAF516715}">
      <dsp:nvSpPr>
        <dsp:cNvPr id="0" name=""/>
        <dsp:cNvSpPr/>
      </dsp:nvSpPr>
      <dsp:spPr>
        <a:xfrm>
          <a:off x="3779498" y="281526"/>
          <a:ext cx="3196664" cy="3196664"/>
        </a:xfrm>
        <a:custGeom>
          <a:avLst/>
          <a:gdLst/>
          <a:ahLst/>
          <a:cxnLst/>
          <a:rect l="0" t="0" r="0" b="0"/>
          <a:pathLst>
            <a:path>
              <a:moveTo>
                <a:pt x="3009334" y="2349157"/>
              </a:moveTo>
              <a:arcTo wR="1598332" hR="1598332" stAng="1681106" swAng="83611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6CB688-3218-44EC-937D-03A69D5AFBA8}">
      <dsp:nvSpPr>
        <dsp:cNvPr id="0" name=""/>
        <dsp:cNvSpPr/>
      </dsp:nvSpPr>
      <dsp:spPr>
        <a:xfrm>
          <a:off x="5640912" y="3040139"/>
          <a:ext cx="860818" cy="5595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 dirty="0">
              <a:latin typeface="Abadi" panose="020B0604020104020204" pitchFamily="34" charset="0"/>
            </a:rPr>
            <a:t>Analyse &amp; synthesise ideas</a:t>
          </a:r>
        </a:p>
      </dsp:txBody>
      <dsp:txXfrm>
        <a:off x="5668226" y="3067453"/>
        <a:ext cx="806190" cy="504904"/>
      </dsp:txXfrm>
    </dsp:sp>
    <dsp:sp modelId="{25560AF2-DF74-41D5-9C0A-A093FC3A1890}">
      <dsp:nvSpPr>
        <dsp:cNvPr id="0" name=""/>
        <dsp:cNvSpPr/>
      </dsp:nvSpPr>
      <dsp:spPr>
        <a:xfrm>
          <a:off x="3779498" y="281526"/>
          <a:ext cx="3196664" cy="3196664"/>
        </a:xfrm>
        <a:custGeom>
          <a:avLst/>
          <a:gdLst/>
          <a:ahLst/>
          <a:cxnLst/>
          <a:rect l="0" t="0" r="0" b="0"/>
          <a:pathLst>
            <a:path>
              <a:moveTo>
                <a:pt x="1757120" y="3188757"/>
              </a:moveTo>
              <a:arcTo wR="1598332" hR="1598332" stAng="5057907" swAng="68418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020DA7-D146-40E4-A9C2-C66825D40240}">
      <dsp:nvSpPr>
        <dsp:cNvPr id="0" name=""/>
        <dsp:cNvSpPr/>
      </dsp:nvSpPr>
      <dsp:spPr>
        <a:xfrm>
          <a:off x="4253931" y="3040139"/>
          <a:ext cx="860818" cy="5595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 dirty="0">
              <a:latin typeface="Abadi" panose="020B0604020104020204" pitchFamily="34" charset="0"/>
            </a:rPr>
            <a:t>Organise ideas </a:t>
          </a:r>
        </a:p>
      </dsp:txBody>
      <dsp:txXfrm>
        <a:off x="4281245" y="3067453"/>
        <a:ext cx="806190" cy="504904"/>
      </dsp:txXfrm>
    </dsp:sp>
    <dsp:sp modelId="{8E5AAEEA-2101-4B5F-9889-AD6CF7C57F48}">
      <dsp:nvSpPr>
        <dsp:cNvPr id="0" name=""/>
        <dsp:cNvSpPr/>
      </dsp:nvSpPr>
      <dsp:spPr>
        <a:xfrm>
          <a:off x="3779498" y="281526"/>
          <a:ext cx="3196664" cy="3196664"/>
        </a:xfrm>
        <a:custGeom>
          <a:avLst/>
          <a:gdLst/>
          <a:ahLst/>
          <a:cxnLst/>
          <a:rect l="0" t="0" r="0" b="0"/>
          <a:pathLst>
            <a:path>
              <a:moveTo>
                <a:pt x="409674" y="2666862"/>
              </a:moveTo>
              <a:arcTo wR="1598332" hR="1598332" stAng="8282783" swAng="83611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DD97A8-6398-43ED-9E43-30070513970C}">
      <dsp:nvSpPr>
        <dsp:cNvPr id="0" name=""/>
        <dsp:cNvSpPr/>
      </dsp:nvSpPr>
      <dsp:spPr>
        <a:xfrm>
          <a:off x="3223864" y="1955754"/>
          <a:ext cx="1191416" cy="5595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latin typeface="Abadi" panose="020B0604020104020204" pitchFamily="34" charset="0"/>
            </a:rPr>
            <a:t>Reference ideas appropriately</a:t>
          </a:r>
        </a:p>
      </dsp:txBody>
      <dsp:txXfrm>
        <a:off x="3251178" y="1983068"/>
        <a:ext cx="1136788" cy="504904"/>
      </dsp:txXfrm>
    </dsp:sp>
    <dsp:sp modelId="{78B71326-AFAF-43F4-8F93-FD02DEC98658}">
      <dsp:nvSpPr>
        <dsp:cNvPr id="0" name=""/>
        <dsp:cNvSpPr/>
      </dsp:nvSpPr>
      <dsp:spPr>
        <a:xfrm>
          <a:off x="3779498" y="281526"/>
          <a:ext cx="3196664" cy="3196664"/>
        </a:xfrm>
        <a:custGeom>
          <a:avLst/>
          <a:gdLst/>
          <a:ahLst/>
          <a:cxnLst/>
          <a:rect l="0" t="0" r="0" b="0"/>
          <a:pathLst>
            <a:path>
              <a:moveTo>
                <a:pt x="2320" y="1512245"/>
              </a:moveTo>
              <a:arcTo wR="1598332" hR="1598332" stAng="10985248" swAng="106487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34E17E-DAF4-4FB9-B833-860915CF9602}">
      <dsp:nvSpPr>
        <dsp:cNvPr id="0" name=""/>
        <dsp:cNvSpPr/>
      </dsp:nvSpPr>
      <dsp:spPr>
        <a:xfrm>
          <a:off x="3595788" y="603548"/>
          <a:ext cx="1064832" cy="5595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 dirty="0">
              <a:latin typeface="Abadi" panose="020B0604020104020204" pitchFamily="34" charset="0"/>
            </a:rPr>
            <a:t>Express ideas clearly</a:t>
          </a:r>
        </a:p>
      </dsp:txBody>
      <dsp:txXfrm>
        <a:off x="3623102" y="630862"/>
        <a:ext cx="1010204" cy="504904"/>
      </dsp:txXfrm>
    </dsp:sp>
    <dsp:sp modelId="{0572E0A9-8846-4D67-95C9-27ADF4568219}">
      <dsp:nvSpPr>
        <dsp:cNvPr id="0" name=""/>
        <dsp:cNvSpPr/>
      </dsp:nvSpPr>
      <dsp:spPr>
        <a:xfrm>
          <a:off x="3779498" y="281526"/>
          <a:ext cx="3196664" cy="3196664"/>
        </a:xfrm>
        <a:custGeom>
          <a:avLst/>
          <a:gdLst/>
          <a:ahLst/>
          <a:cxnLst/>
          <a:rect l="0" t="0" r="0" b="0"/>
          <a:pathLst>
            <a:path>
              <a:moveTo>
                <a:pt x="733499" y="254185"/>
              </a:moveTo>
              <a:arcTo wR="1598332" hR="1598332" stAng="14234550" swAng="77296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6D9D1A-C1B6-40AB-8172-2E8AE95EF0C1}">
      <dsp:nvSpPr>
        <dsp:cNvPr id="0" name=""/>
        <dsp:cNvSpPr/>
      </dsp:nvSpPr>
      <dsp:spPr>
        <a:xfrm>
          <a:off x="2665" y="0"/>
          <a:ext cx="2674348" cy="91228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SEARCH</a:t>
          </a:r>
        </a:p>
      </dsp:txBody>
      <dsp:txXfrm>
        <a:off x="2665" y="0"/>
        <a:ext cx="2446277" cy="912285"/>
      </dsp:txXfrm>
    </dsp:sp>
    <dsp:sp modelId="{FDA0F016-0B90-495A-89B3-4AEE92F8B6AD}">
      <dsp:nvSpPr>
        <dsp:cNvPr id="0" name=""/>
        <dsp:cNvSpPr/>
      </dsp:nvSpPr>
      <dsp:spPr>
        <a:xfrm>
          <a:off x="2142144" y="0"/>
          <a:ext cx="2674348" cy="91228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SELECT</a:t>
          </a:r>
        </a:p>
      </dsp:txBody>
      <dsp:txXfrm>
        <a:off x="2598287" y="0"/>
        <a:ext cx="1762063" cy="912285"/>
      </dsp:txXfrm>
    </dsp:sp>
    <dsp:sp modelId="{38C25E38-ACB2-4418-AE78-1B3F85513F2D}">
      <dsp:nvSpPr>
        <dsp:cNvPr id="0" name=""/>
        <dsp:cNvSpPr/>
      </dsp:nvSpPr>
      <dsp:spPr>
        <a:xfrm>
          <a:off x="4281623" y="0"/>
          <a:ext cx="2674348" cy="91228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REPORT BACK</a:t>
          </a:r>
        </a:p>
      </dsp:txBody>
      <dsp:txXfrm>
        <a:off x="4737766" y="0"/>
        <a:ext cx="1762063" cy="912285"/>
      </dsp:txXfrm>
    </dsp:sp>
    <dsp:sp modelId="{9DBC3D52-AB46-4FCC-8756-6819F3A90544}">
      <dsp:nvSpPr>
        <dsp:cNvPr id="0" name=""/>
        <dsp:cNvSpPr/>
      </dsp:nvSpPr>
      <dsp:spPr>
        <a:xfrm>
          <a:off x="6421101" y="0"/>
          <a:ext cx="2674348" cy="91228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JUSTIFY</a:t>
          </a:r>
        </a:p>
      </dsp:txBody>
      <dsp:txXfrm>
        <a:off x="6877244" y="0"/>
        <a:ext cx="1762063" cy="9122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0.19427</cdr:x>
      <cdr:y>0.44957</cdr:y>
    </cdr:from>
    <cdr:to>
      <cdr:x>0.19427</cdr:x>
      <cdr:y>0.90916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EA20ECC0-168A-4FF8-8FD5-28F55E6326C2}"/>
            </a:ext>
          </a:extLst>
        </cdr:cNvPr>
        <cdr:cNvCxnSpPr/>
      </cdr:nvCxnSpPr>
      <cdr:spPr>
        <a:xfrm xmlns:a="http://schemas.openxmlformats.org/drawingml/2006/main">
          <a:off x="2345474" y="2320225"/>
          <a:ext cx="0" cy="2371887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549EA-EFF6-440E-BF29-474C514F4A9A}" type="datetimeFigureOut">
              <a:rPr lang="en-GB" smtClean="0"/>
              <a:t>10/10/2018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F5AB3-10BA-4FB1-8CB5-4B7351B78D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986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994F2-52E5-E248-8BBD-5993E07197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02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F5AB3-10BA-4FB1-8CB5-4B7351B78D5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607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F5AB3-10BA-4FB1-8CB5-4B7351B78D5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14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F5AB3-10BA-4FB1-8CB5-4B7351B78D5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605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F5AB3-10BA-4FB1-8CB5-4B7351B78D5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491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B9B-9FB8-469E-96F9-4D32314110B6}" type="datetimeFigureOut">
              <a:rPr lang="en-US" smtClean="0"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10/10/2018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10/10/2018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10/10/2018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19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sabelamd.wordpress.com/2013/04/14/teste-intermedio-de-filosofia-esclarecimento-de-duvidas/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1.png"/><Relationship Id="rId10" Type="http://schemas.openxmlformats.org/officeDocument/2006/relationships/image" Target="../media/image29.png"/><Relationship Id="rId4" Type="http://schemas.openxmlformats.org/officeDocument/2006/relationships/image" Target="../media/image2.emf"/><Relationship Id="rId9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sv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hyperlink" Target="http://eduscapes.com/cluster/10.htm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hyperlink" Target="http://saimgraphics.deviantart.com/art/PNG-Open-Book-with-Ribbons-374217532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png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emf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.pn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02198"/>
            <a:ext cx="12192000" cy="5790488"/>
          </a:xfrm>
          <a:prstGeom prst="rect">
            <a:avLst/>
          </a:prstGeom>
          <a:solidFill>
            <a:srgbClr val="00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975360"/>
          </a:xfrm>
          <a:prstGeom prst="rect">
            <a:avLst/>
          </a:prstGeom>
          <a:solidFill>
            <a:srgbClr val="00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01" y="112164"/>
            <a:ext cx="2162183" cy="7510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792686"/>
            <a:ext cx="12192000" cy="69668"/>
          </a:xfrm>
          <a:prstGeom prst="rect">
            <a:avLst/>
          </a:prstGeom>
          <a:solidFill>
            <a:srgbClr val="DEC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202" y="6385080"/>
            <a:ext cx="498820" cy="4076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3705" y="2837911"/>
            <a:ext cx="11489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Moving into the mainstream:</a:t>
            </a:r>
            <a:endParaRPr lang="en-US" sz="4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956479"/>
            <a:ext cx="12192000" cy="45719"/>
          </a:xfrm>
          <a:prstGeom prst="rect">
            <a:avLst/>
          </a:prstGeom>
          <a:solidFill>
            <a:srgbClr val="DEC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3705" y="3683732"/>
            <a:ext cx="11489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Embedding research skills within a core academic course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219BDD-1E6F-4D8A-A579-E3D58677F0FF}"/>
              </a:ext>
            </a:extLst>
          </p:cNvPr>
          <p:cNvSpPr txBox="1"/>
          <p:nvPr/>
        </p:nvSpPr>
        <p:spPr>
          <a:xfrm>
            <a:off x="5046739" y="5719887"/>
            <a:ext cx="6945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Fiona Willans, Ralph Buadromo, </a:t>
            </a:r>
            <a:r>
              <a:rPr lang="en-GB" sz="2000" dirty="0" err="1">
                <a:solidFill>
                  <a:schemeClr val="bg1"/>
                </a:solidFill>
              </a:rPr>
              <a:t>Tilisi</a:t>
            </a:r>
            <a:r>
              <a:rPr lang="en-GB" sz="2000" dirty="0">
                <a:solidFill>
                  <a:schemeClr val="bg1"/>
                </a:solidFill>
              </a:rPr>
              <a:t> Bryce, Rajendra Prasad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Funded by the Centre for Flexible Learning (TEL project</a:t>
            </a:r>
            <a:r>
              <a:rPr lang="en-GB" sz="14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35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002198"/>
            <a:ext cx="12192000" cy="5790488"/>
          </a:xfrm>
          <a:prstGeom prst="rect">
            <a:avLst/>
          </a:prstGeom>
          <a:solidFill>
            <a:srgbClr val="FEF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2192000" cy="975360"/>
          </a:xfrm>
          <a:prstGeom prst="rect">
            <a:avLst/>
          </a:prstGeom>
          <a:solidFill>
            <a:srgbClr val="00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6792686"/>
            <a:ext cx="12192000" cy="69668"/>
          </a:xfrm>
          <a:prstGeom prst="rect">
            <a:avLst/>
          </a:prstGeom>
          <a:solidFill>
            <a:srgbClr val="009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7A5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202" y="6385080"/>
            <a:ext cx="498820" cy="40760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956479"/>
            <a:ext cx="12192000" cy="45719"/>
          </a:xfrm>
          <a:prstGeom prst="rect">
            <a:avLst/>
          </a:prstGeom>
          <a:solidFill>
            <a:srgbClr val="DEC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53700" y="217712"/>
            <a:ext cx="914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RSD (2) Activities to support assignments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01" y="112164"/>
            <a:ext cx="2162183" cy="7510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8206" y="2534776"/>
            <a:ext cx="11205502" cy="3140015"/>
          </a:xfrm>
          <a:prstGeom prst="rect">
            <a:avLst/>
          </a:prstGeom>
          <a:solidFill>
            <a:srgbClr val="17240E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A4072231-AA4D-48E1-BD5E-7FDFC43CAD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8286419"/>
              </p:ext>
            </p:extLst>
          </p:nvPr>
        </p:nvGraphicFramePr>
        <p:xfrm>
          <a:off x="685800" y="2745045"/>
          <a:ext cx="10655299" cy="266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9958">
                  <a:extLst>
                    <a:ext uri="{9D8B030D-6E8A-4147-A177-3AD203B41FA5}">
                      <a16:colId xmlns:a16="http://schemas.microsoft.com/office/drawing/2014/main" val="1675760055"/>
                    </a:ext>
                  </a:extLst>
                </a:gridCol>
                <a:gridCol w="8487790">
                  <a:extLst>
                    <a:ext uri="{9D8B030D-6E8A-4147-A177-3AD203B41FA5}">
                      <a16:colId xmlns:a16="http://schemas.microsoft.com/office/drawing/2014/main" val="2342326185"/>
                    </a:ext>
                  </a:extLst>
                </a:gridCol>
                <a:gridCol w="1477551">
                  <a:extLst>
                    <a:ext uri="{9D8B030D-6E8A-4147-A177-3AD203B41FA5}">
                      <a16:colId xmlns:a16="http://schemas.microsoft.com/office/drawing/2014/main" val="2693522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badi" panose="020B0604020104020204" pitchFamily="34" charset="0"/>
                        </a:rPr>
                        <a:t>TICK 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186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badi" panose="020B0604020104020204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u="sng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I am confused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about the point that Mühlhäusler is making in the extract.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581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badi" panose="020B0604020104020204" pitchFamily="34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u="sng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I understand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that Mühlhäusler thinks there is a problem with the way Westerners (including linguists) describe languages, </a:t>
                      </a:r>
                      <a:r>
                        <a:rPr lang="en-GB" sz="1800" u="sng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but I can’t explain why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0528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badi" panose="020B0604020104020204" pitchFamily="34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u="sng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I can explain why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Mühlhäusler thinks there is a problem with the way Westerners (including linguists) describe languages.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solidFill>
                            <a:srgbClr val="FF0000"/>
                          </a:solidFill>
                          <a:latin typeface="Abadi" panose="020B0604020104020204" pitchFamily="34" charset="0"/>
                          <a:sym typeface="Wingdings"/>
                        </a:rPr>
                        <a:t></a:t>
                      </a:r>
                      <a:endParaRPr lang="en-GB" sz="3600" dirty="0">
                        <a:solidFill>
                          <a:srgbClr val="FF0000"/>
                        </a:solidFill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25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badi" panose="020B0604020104020204" pitchFamily="34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u="sng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I can provide examples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from my own experience or knowledge </a:t>
                      </a:r>
                      <a:r>
                        <a:rPr lang="en-GB" sz="1800" u="sng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to illustrate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the point that Mühlhäusler is making.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392323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4166520-03D4-4308-9FC3-EA7D3EE80F11}"/>
              </a:ext>
            </a:extLst>
          </p:cNvPr>
          <p:cNvSpPr txBox="1"/>
          <p:nvPr/>
        </p:nvSpPr>
        <p:spPr>
          <a:xfrm>
            <a:off x="217756" y="1685649"/>
            <a:ext cx="11756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badi" panose="020B0604020104020204" pitchFamily="34" charset="0"/>
              </a:rPr>
              <a:t>Reflect on your understanding of the extract:</a:t>
            </a:r>
          </a:p>
        </p:txBody>
      </p:sp>
    </p:spTree>
    <p:extLst>
      <p:ext uri="{BB962C8B-B14F-4D97-AF65-F5344CB8AC3E}">
        <p14:creationId xmlns:p14="http://schemas.microsoft.com/office/powerpoint/2010/main" val="690095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002198"/>
            <a:ext cx="12192000" cy="5790488"/>
          </a:xfrm>
          <a:prstGeom prst="rect">
            <a:avLst/>
          </a:prstGeom>
          <a:solidFill>
            <a:srgbClr val="FEF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2192000" cy="975360"/>
          </a:xfrm>
          <a:prstGeom prst="rect">
            <a:avLst/>
          </a:prstGeom>
          <a:solidFill>
            <a:srgbClr val="00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6792686"/>
            <a:ext cx="12192000" cy="69668"/>
          </a:xfrm>
          <a:prstGeom prst="rect">
            <a:avLst/>
          </a:prstGeom>
          <a:solidFill>
            <a:srgbClr val="009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7A5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202" y="6385080"/>
            <a:ext cx="498820" cy="40760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956479"/>
            <a:ext cx="12192000" cy="45719"/>
          </a:xfrm>
          <a:prstGeom prst="rect">
            <a:avLst/>
          </a:prstGeom>
          <a:solidFill>
            <a:srgbClr val="DEC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53700" y="217712"/>
            <a:ext cx="914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RSD (2) Activities to support assignments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01" y="112164"/>
            <a:ext cx="2162183" cy="751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405FEC-346A-4162-9408-9AD2D0C21B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273" t="9295" r="8925" b="14959"/>
          <a:stretch/>
        </p:blipFill>
        <p:spPr>
          <a:xfrm>
            <a:off x="6096000" y="2245204"/>
            <a:ext cx="2399330" cy="1749792"/>
          </a:xfrm>
          <a:prstGeom prst="rect">
            <a:avLst/>
          </a:prstGeom>
          <a:ln w="28575">
            <a:solidFill>
              <a:srgbClr val="17240E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5C8F22-256F-469A-9B8F-4B4B87FEA1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273" t="15881" r="9098" b="24499"/>
          <a:stretch/>
        </p:blipFill>
        <p:spPr>
          <a:xfrm>
            <a:off x="8742965" y="2269855"/>
            <a:ext cx="2826607" cy="1630499"/>
          </a:xfrm>
          <a:prstGeom prst="rect">
            <a:avLst/>
          </a:prstGeom>
          <a:ln w="28575">
            <a:solidFill>
              <a:srgbClr val="17240E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DEC9DD-A30E-4ADF-9374-7C9657D123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273" t="15316" r="8925" b="6697"/>
          <a:stretch/>
        </p:blipFill>
        <p:spPr>
          <a:xfrm>
            <a:off x="6130480" y="4146671"/>
            <a:ext cx="2399330" cy="1801572"/>
          </a:xfrm>
          <a:prstGeom prst="rect">
            <a:avLst/>
          </a:prstGeom>
          <a:ln w="28575">
            <a:solidFill>
              <a:srgbClr val="17240E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951CBE-373B-45D4-B514-4D640ADD33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273" t="22322" r="8924" b="18083"/>
          <a:stretch/>
        </p:blipFill>
        <p:spPr>
          <a:xfrm>
            <a:off x="8742965" y="4166268"/>
            <a:ext cx="2826607" cy="1621870"/>
          </a:xfrm>
          <a:prstGeom prst="rect">
            <a:avLst/>
          </a:prstGeom>
          <a:ln w="28575">
            <a:solidFill>
              <a:srgbClr val="17240E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CDA5BF-D6CB-44D0-A7E3-E3B3C60B7A2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279" t="18083" r="8677" b="18084"/>
          <a:stretch/>
        </p:blipFill>
        <p:spPr>
          <a:xfrm>
            <a:off x="500707" y="2442204"/>
            <a:ext cx="5042102" cy="2916300"/>
          </a:xfrm>
          <a:prstGeom prst="rect">
            <a:avLst/>
          </a:prstGeom>
          <a:ln w="28575">
            <a:solidFill>
              <a:srgbClr val="17240E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F514A4-B765-477E-9154-D14A7E2396F6}"/>
              </a:ext>
            </a:extLst>
          </p:cNvPr>
          <p:cNvSpPr txBox="1"/>
          <p:nvPr/>
        </p:nvSpPr>
        <p:spPr>
          <a:xfrm>
            <a:off x="217756" y="1386773"/>
            <a:ext cx="11756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badi" panose="020B0604020104020204" pitchFamily="34" charset="0"/>
              </a:rPr>
              <a:t>Evaluate these sets of notes based on the extract from the text:</a:t>
            </a:r>
          </a:p>
        </p:txBody>
      </p:sp>
    </p:spTree>
    <p:extLst>
      <p:ext uri="{BB962C8B-B14F-4D97-AF65-F5344CB8AC3E}">
        <p14:creationId xmlns:p14="http://schemas.microsoft.com/office/powerpoint/2010/main" val="4048403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002198"/>
            <a:ext cx="12192000" cy="5790488"/>
          </a:xfrm>
          <a:prstGeom prst="rect">
            <a:avLst/>
          </a:prstGeom>
          <a:solidFill>
            <a:srgbClr val="FEF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2192000" cy="975360"/>
          </a:xfrm>
          <a:prstGeom prst="rect">
            <a:avLst/>
          </a:prstGeom>
          <a:solidFill>
            <a:srgbClr val="00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6792686"/>
            <a:ext cx="12192000" cy="69668"/>
          </a:xfrm>
          <a:prstGeom prst="rect">
            <a:avLst/>
          </a:prstGeom>
          <a:solidFill>
            <a:srgbClr val="009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7A5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202" y="6385080"/>
            <a:ext cx="498820" cy="40760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956479"/>
            <a:ext cx="12192000" cy="45719"/>
          </a:xfrm>
          <a:prstGeom prst="rect">
            <a:avLst/>
          </a:prstGeom>
          <a:solidFill>
            <a:srgbClr val="DEC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53700" y="217712"/>
            <a:ext cx="914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RSD (2) Activities to support assignments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01" y="112164"/>
            <a:ext cx="2162183" cy="75103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5B506CE-B93F-4D89-B410-9CC795AE5C81}"/>
              </a:ext>
            </a:extLst>
          </p:cNvPr>
          <p:cNvSpPr txBox="1">
            <a:spLocks/>
          </p:cNvSpPr>
          <p:nvPr/>
        </p:nvSpPr>
        <p:spPr>
          <a:xfrm>
            <a:off x="898646" y="2252557"/>
            <a:ext cx="10394707" cy="42331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>
              <a:latin typeface="Abadi" panose="020B0604020104020204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en-GB" sz="2000" dirty="0">
                <a:latin typeface="Abadi" panose="020B0604020104020204" pitchFamily="34" charset="0"/>
              </a:rPr>
              <a:t>I can’t think of a good answer to the question, so I use other ideas to help me think of something. I then rephrase these other ideas because it’s important to use my own words. Other students may be able to answer the question by themselves, but I need help.</a:t>
            </a:r>
          </a:p>
          <a:p>
            <a:pPr marL="342900" indent="-342900">
              <a:buFont typeface="+mj-lt"/>
              <a:buAutoNum type="alphaUcPeriod"/>
            </a:pPr>
            <a:endParaRPr lang="en-GB" sz="2000" dirty="0">
              <a:latin typeface="Abadi" panose="020B0604020104020204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en-GB" sz="2000" dirty="0">
                <a:latin typeface="Abadi" panose="020B0604020104020204" pitchFamily="34" charset="0"/>
              </a:rPr>
              <a:t>I decide what I think about the question first, and then I look for ideas from other sources that can back up my opinion. I use the references to show how much I have read.</a:t>
            </a:r>
          </a:p>
          <a:p>
            <a:pPr marL="342900" indent="-342900">
              <a:buFont typeface="+mj-lt"/>
              <a:buAutoNum type="alphaUcPeriod"/>
            </a:pPr>
            <a:endParaRPr lang="en-GB" sz="2000" dirty="0">
              <a:latin typeface="Abadi" panose="020B0604020104020204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en-GB" sz="2000" dirty="0">
                <a:latin typeface="Abadi" panose="020B0604020104020204" pitchFamily="34" charset="0"/>
              </a:rPr>
              <a:t>I read around the topic first, and gradually build up my own answer to the question once I’ve read enough. There is no single right answer to the question, but I use references to show the reader how I have arrived at my particular answer.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362E36-7103-468B-BBC1-CB1C33B21841}"/>
              </a:ext>
            </a:extLst>
          </p:cNvPr>
          <p:cNvSpPr txBox="1"/>
          <p:nvPr/>
        </p:nvSpPr>
        <p:spPr>
          <a:xfrm>
            <a:off x="1251348" y="1529626"/>
            <a:ext cx="10366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badi" panose="020B0604020104020204" pitchFamily="34" charset="0"/>
                <a:cs typeface="Arial" panose="020B0604020202020204" pitchFamily="34" charset="0"/>
              </a:rPr>
              <a:t>Why use other sources of information?</a:t>
            </a:r>
          </a:p>
        </p:txBody>
      </p:sp>
      <p:pic>
        <p:nvPicPr>
          <p:cNvPr id="16" name="Picture 1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C51CCD2-DF07-4AC0-8FF0-3707D488E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1179675">
            <a:off x="139855" y="1434503"/>
            <a:ext cx="971638" cy="12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1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002198"/>
            <a:ext cx="12192000" cy="5790488"/>
          </a:xfrm>
          <a:prstGeom prst="rect">
            <a:avLst/>
          </a:prstGeom>
          <a:solidFill>
            <a:srgbClr val="FEF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2192000" cy="975360"/>
          </a:xfrm>
          <a:prstGeom prst="rect">
            <a:avLst/>
          </a:prstGeom>
          <a:solidFill>
            <a:srgbClr val="00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6792686"/>
            <a:ext cx="12192000" cy="69668"/>
          </a:xfrm>
          <a:prstGeom prst="rect">
            <a:avLst/>
          </a:prstGeom>
          <a:solidFill>
            <a:srgbClr val="009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7A5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202" y="6385080"/>
            <a:ext cx="498820" cy="40760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956479"/>
            <a:ext cx="12192000" cy="45719"/>
          </a:xfrm>
          <a:prstGeom prst="rect">
            <a:avLst/>
          </a:prstGeom>
          <a:solidFill>
            <a:srgbClr val="DEC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53700" y="217712"/>
            <a:ext cx="914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RSD (2) Activities to support assignments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01" y="112164"/>
            <a:ext cx="2162183" cy="7510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35B72F-3289-492B-8263-D103A57A9D3A}"/>
              </a:ext>
            </a:extLst>
          </p:cNvPr>
          <p:cNvSpPr txBox="1"/>
          <p:nvPr/>
        </p:nvSpPr>
        <p:spPr>
          <a:xfrm>
            <a:off x="735499" y="1697411"/>
            <a:ext cx="10721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badi" panose="020B0604020104020204" pitchFamily="34" charset="0"/>
                <a:cs typeface="Arial" panose="020B0604020202020204" pitchFamily="34" charset="0"/>
              </a:rPr>
              <a:t>Add in-text citations to the following paragraph, using p.4 of the Week 5 reading and p.20 of the Week 6 reading: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BC121-FE02-42F3-B29B-E1F72171B2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218" t="43157" r="11814" b="28804"/>
          <a:stretch/>
        </p:blipFill>
        <p:spPr>
          <a:xfrm>
            <a:off x="1542940" y="3185066"/>
            <a:ext cx="9368452" cy="2923986"/>
          </a:xfrm>
          <a:prstGeom prst="rect">
            <a:avLst/>
          </a:prstGeom>
          <a:ln w="73025">
            <a:solidFill>
              <a:srgbClr val="1D2C12"/>
            </a:solidFill>
          </a:ln>
        </p:spPr>
      </p:pic>
    </p:spTree>
    <p:extLst>
      <p:ext uri="{BB962C8B-B14F-4D97-AF65-F5344CB8AC3E}">
        <p14:creationId xmlns:p14="http://schemas.microsoft.com/office/powerpoint/2010/main" val="3531891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002198"/>
            <a:ext cx="12192000" cy="5790488"/>
          </a:xfrm>
          <a:prstGeom prst="rect">
            <a:avLst/>
          </a:prstGeom>
          <a:solidFill>
            <a:srgbClr val="FEF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2192000" cy="975360"/>
          </a:xfrm>
          <a:prstGeom prst="rect">
            <a:avLst/>
          </a:prstGeom>
          <a:solidFill>
            <a:srgbClr val="00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6792686"/>
            <a:ext cx="12192000" cy="69668"/>
          </a:xfrm>
          <a:prstGeom prst="rect">
            <a:avLst/>
          </a:prstGeom>
          <a:solidFill>
            <a:srgbClr val="009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7A5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202" y="6385080"/>
            <a:ext cx="498820" cy="40760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956479"/>
            <a:ext cx="12192000" cy="45719"/>
          </a:xfrm>
          <a:prstGeom prst="rect">
            <a:avLst/>
          </a:prstGeom>
          <a:solidFill>
            <a:srgbClr val="DEC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53700" y="217712"/>
            <a:ext cx="914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Analytics (1) “Exploring ideas” tasks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01" y="112164"/>
            <a:ext cx="2162183" cy="751033"/>
          </a:xfrm>
          <a:prstGeom prst="rect">
            <a:avLst/>
          </a:prstGeom>
        </p:spPr>
      </p:pic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8915736"/>
              </p:ext>
            </p:extLst>
          </p:nvPr>
        </p:nvGraphicFramePr>
        <p:xfrm>
          <a:off x="371475" y="1203480"/>
          <a:ext cx="1144905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58547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002198"/>
            <a:ext cx="12192000" cy="5790488"/>
          </a:xfrm>
          <a:prstGeom prst="rect">
            <a:avLst/>
          </a:prstGeom>
          <a:solidFill>
            <a:srgbClr val="FEF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2192000" cy="975360"/>
          </a:xfrm>
          <a:prstGeom prst="rect">
            <a:avLst/>
          </a:prstGeom>
          <a:solidFill>
            <a:srgbClr val="00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6792686"/>
            <a:ext cx="12192000" cy="69668"/>
          </a:xfrm>
          <a:prstGeom prst="rect">
            <a:avLst/>
          </a:prstGeom>
          <a:solidFill>
            <a:srgbClr val="009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7A5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202" y="6385080"/>
            <a:ext cx="498820" cy="40760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956479"/>
            <a:ext cx="12192000" cy="45719"/>
          </a:xfrm>
          <a:prstGeom prst="rect">
            <a:avLst/>
          </a:prstGeom>
          <a:solidFill>
            <a:srgbClr val="DEC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53700" y="217712"/>
            <a:ext cx="914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Analytics (2) Support for Assignment 2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01" y="112164"/>
            <a:ext cx="2162183" cy="751033"/>
          </a:xfrm>
          <a:prstGeom prst="rect">
            <a:avLst/>
          </a:prstGeom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F7E8BCF4-43D7-407C-BCB0-3AD3B4895D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1561548"/>
              </p:ext>
            </p:extLst>
          </p:nvPr>
        </p:nvGraphicFramePr>
        <p:xfrm>
          <a:off x="501445" y="1029036"/>
          <a:ext cx="10923779" cy="5828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48509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002198"/>
            <a:ext cx="12192000" cy="5790488"/>
          </a:xfrm>
          <a:prstGeom prst="rect">
            <a:avLst/>
          </a:prstGeom>
          <a:solidFill>
            <a:srgbClr val="FEF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2192000" cy="975360"/>
          </a:xfrm>
          <a:prstGeom prst="rect">
            <a:avLst/>
          </a:prstGeom>
          <a:solidFill>
            <a:srgbClr val="00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6792686"/>
            <a:ext cx="12192000" cy="69668"/>
          </a:xfrm>
          <a:prstGeom prst="rect">
            <a:avLst/>
          </a:prstGeom>
          <a:solidFill>
            <a:srgbClr val="009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7A5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202" y="6385080"/>
            <a:ext cx="498820" cy="40760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956479"/>
            <a:ext cx="12192000" cy="45719"/>
          </a:xfrm>
          <a:prstGeom prst="rect">
            <a:avLst/>
          </a:prstGeom>
          <a:solidFill>
            <a:srgbClr val="DEC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53700" y="217712"/>
            <a:ext cx="914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Analytics (3) Overall activity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01" y="112164"/>
            <a:ext cx="2162183" cy="751033"/>
          </a:xfrm>
          <a:prstGeom prst="rect">
            <a:avLst/>
          </a:prstGeom>
        </p:spPr>
      </p:pic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0367028"/>
              </p:ext>
            </p:extLst>
          </p:nvPr>
        </p:nvGraphicFramePr>
        <p:xfrm>
          <a:off x="0" y="1146875"/>
          <a:ext cx="12073180" cy="5160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717119" y="4343400"/>
            <a:ext cx="0" cy="1515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899438" y="3829050"/>
            <a:ext cx="0" cy="2029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497702" y="3467100"/>
            <a:ext cx="6456" cy="2406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074977" y="3829050"/>
            <a:ext cx="12914" cy="20448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690352" y="3829050"/>
            <a:ext cx="0" cy="2029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264075" y="3314700"/>
            <a:ext cx="0" cy="25439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408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002198"/>
            <a:ext cx="12192000" cy="5790488"/>
          </a:xfrm>
          <a:prstGeom prst="rect">
            <a:avLst/>
          </a:prstGeom>
          <a:solidFill>
            <a:srgbClr val="FEF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2192000" cy="975360"/>
          </a:xfrm>
          <a:prstGeom prst="rect">
            <a:avLst/>
          </a:prstGeom>
          <a:solidFill>
            <a:srgbClr val="00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6792686"/>
            <a:ext cx="12192000" cy="69668"/>
          </a:xfrm>
          <a:prstGeom prst="rect">
            <a:avLst/>
          </a:prstGeom>
          <a:solidFill>
            <a:srgbClr val="009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7A5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202" y="6385080"/>
            <a:ext cx="498820" cy="40760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956479"/>
            <a:ext cx="12192000" cy="45719"/>
          </a:xfrm>
          <a:prstGeom prst="rect">
            <a:avLst/>
          </a:prstGeom>
          <a:solidFill>
            <a:srgbClr val="DEC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53700" y="217712"/>
            <a:ext cx="914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Limitations of analytics data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01" y="112164"/>
            <a:ext cx="2162183" cy="75103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F50E98A-6B87-402D-AA49-F7F706F3B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402958"/>
            <a:ext cx="10394707" cy="2971627"/>
          </a:xfrm>
        </p:spPr>
        <p:txBody>
          <a:bodyPr>
            <a:normAutofit fontScale="92500" lnSpcReduction="20000"/>
          </a:bodyPr>
          <a:lstStyle/>
          <a:p>
            <a:r>
              <a:rPr lang="en-GB" cap="none" dirty="0">
                <a:latin typeface="Arial" panose="020B0604020202020204" pitchFamily="34" charset="0"/>
                <a:cs typeface="Arial" panose="020B0604020202020204" pitchFamily="34" charset="0"/>
              </a:rPr>
              <a:t>Lack of baseline data</a:t>
            </a:r>
          </a:p>
          <a:p>
            <a:endParaRPr lang="en-GB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cap="none" dirty="0">
                <a:latin typeface="Arial" panose="020B0604020202020204" pitchFamily="34" charset="0"/>
                <a:cs typeface="Arial" panose="020B0604020202020204" pitchFamily="34" charset="0"/>
              </a:rPr>
              <a:t>Averages tell us little about what is really going on</a:t>
            </a:r>
          </a:p>
          <a:p>
            <a:endParaRPr lang="en-GB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cap="none" dirty="0">
                <a:latin typeface="Arial" panose="020B0604020202020204" pitchFamily="34" charset="0"/>
                <a:cs typeface="Arial" panose="020B0604020202020204" pitchFamily="34" charset="0"/>
              </a:rPr>
              <a:t>More clicks = More engagement? Or trouble finding the materials?!</a:t>
            </a:r>
          </a:p>
          <a:p>
            <a:endParaRPr lang="en-GB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cap="none" dirty="0">
                <a:latin typeface="Arial" panose="020B0604020202020204" pitchFamily="34" charset="0"/>
                <a:cs typeface="Arial" panose="020B0604020202020204" pitchFamily="34" charset="0"/>
              </a:rPr>
              <a:t>Multiple variables that may influence “engagement”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902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12192000" cy="975360"/>
          </a:xfrm>
          <a:prstGeom prst="rect">
            <a:avLst/>
          </a:prstGeom>
          <a:solidFill>
            <a:srgbClr val="00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6792686"/>
            <a:ext cx="12192000" cy="69668"/>
          </a:xfrm>
          <a:prstGeom prst="rect">
            <a:avLst/>
          </a:prstGeom>
          <a:solidFill>
            <a:srgbClr val="009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7A5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202" y="6385080"/>
            <a:ext cx="498820" cy="40760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956479"/>
            <a:ext cx="12192000" cy="45719"/>
          </a:xfrm>
          <a:prstGeom prst="rect">
            <a:avLst/>
          </a:prstGeom>
          <a:solidFill>
            <a:srgbClr val="DEC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53700" y="217712"/>
            <a:ext cx="914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Zooming in … Asking students about their work patterns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01" y="112164"/>
            <a:ext cx="2162183" cy="751033"/>
          </a:xfrm>
          <a:prstGeom prst="rect">
            <a:avLst/>
          </a:prstGeom>
        </p:spPr>
      </p:pic>
      <p:pic>
        <p:nvPicPr>
          <p:cNvPr id="20" name="Picture 4" descr="Meriwea Pola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8"/>
          <a:stretch/>
        </p:blipFill>
        <p:spPr bwMode="auto">
          <a:xfrm>
            <a:off x="441960" y="1449238"/>
            <a:ext cx="5454891" cy="2156605"/>
          </a:xfrm>
          <a:prstGeom prst="rect">
            <a:avLst/>
          </a:prstGeom>
          <a:noFill/>
          <a:ln w="22225">
            <a:solidFill>
              <a:srgbClr val="17240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:\Ralphs Raw data\LL122 audit\Kiribati\Miitebwa Nenei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7"/>
          <a:stretch/>
        </p:blipFill>
        <p:spPr bwMode="auto">
          <a:xfrm>
            <a:off x="6142009" y="1464518"/>
            <a:ext cx="5417388" cy="2149635"/>
          </a:xfrm>
          <a:prstGeom prst="rect">
            <a:avLst/>
          </a:prstGeom>
          <a:noFill/>
          <a:ln w="22225">
            <a:solidFill>
              <a:srgbClr val="17240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Ralphs Raw data\LL122 audit\Kiribati\Baraka Tabua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2"/>
          <a:stretch/>
        </p:blipFill>
        <p:spPr bwMode="auto">
          <a:xfrm>
            <a:off x="445612" y="3797169"/>
            <a:ext cx="5424529" cy="2271853"/>
          </a:xfrm>
          <a:prstGeom prst="rect">
            <a:avLst/>
          </a:prstGeom>
          <a:noFill/>
          <a:ln w="22225">
            <a:solidFill>
              <a:srgbClr val="17240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Ralphs Raw data\LL122 audit\Kiribati\Aaritia Taorobw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1"/>
          <a:stretch/>
        </p:blipFill>
        <p:spPr bwMode="auto">
          <a:xfrm>
            <a:off x="6094586" y="3874870"/>
            <a:ext cx="5464811" cy="2202183"/>
          </a:xfrm>
          <a:prstGeom prst="rect">
            <a:avLst/>
          </a:prstGeom>
          <a:noFill/>
          <a:ln w="22225">
            <a:solidFill>
              <a:srgbClr val="17240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399472" y="1552756"/>
            <a:ext cx="1242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Student 1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10104179" y="1556901"/>
            <a:ext cx="12422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Student 2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4060052" y="4104188"/>
            <a:ext cx="12422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Student 3</a:t>
            </a:r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>
            <a:off x="9692987" y="4142710"/>
            <a:ext cx="12422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Student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6346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12192000" cy="975360"/>
          </a:xfrm>
          <a:prstGeom prst="rect">
            <a:avLst/>
          </a:prstGeom>
          <a:solidFill>
            <a:srgbClr val="00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6792686"/>
            <a:ext cx="12192000" cy="69668"/>
          </a:xfrm>
          <a:prstGeom prst="rect">
            <a:avLst/>
          </a:prstGeom>
          <a:solidFill>
            <a:srgbClr val="009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7A5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202" y="6385080"/>
            <a:ext cx="498820" cy="40760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956479"/>
            <a:ext cx="12192000" cy="45719"/>
          </a:xfrm>
          <a:prstGeom prst="rect">
            <a:avLst/>
          </a:prstGeom>
          <a:solidFill>
            <a:srgbClr val="DEC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53700" y="217712"/>
            <a:ext cx="914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Zooming in …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01" y="112164"/>
            <a:ext cx="2162183" cy="751033"/>
          </a:xfrm>
          <a:prstGeom prst="rect">
            <a:avLst/>
          </a:prstGeom>
        </p:spPr>
      </p:pic>
      <p:pic>
        <p:nvPicPr>
          <p:cNvPr id="12" name="Picture 4" descr="Meriwea Pola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8"/>
          <a:stretch/>
        </p:blipFill>
        <p:spPr bwMode="auto">
          <a:xfrm>
            <a:off x="9330578" y="1173194"/>
            <a:ext cx="2727444" cy="1078302"/>
          </a:xfrm>
          <a:prstGeom prst="rect">
            <a:avLst/>
          </a:prstGeom>
          <a:noFill/>
          <a:ln w="22225">
            <a:solidFill>
              <a:srgbClr val="17240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:\Ralphs Raw data\LL122 audit\Kiribati\Miitebwa Nenei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7"/>
          <a:stretch/>
        </p:blipFill>
        <p:spPr bwMode="auto">
          <a:xfrm>
            <a:off x="9261897" y="2551498"/>
            <a:ext cx="2864806" cy="1136763"/>
          </a:xfrm>
          <a:prstGeom prst="rect">
            <a:avLst/>
          </a:prstGeom>
          <a:noFill/>
          <a:ln w="22225">
            <a:solidFill>
              <a:srgbClr val="17240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F:\Ralphs Raw data\LL122 audit\Kiribati\Baraka Tabuae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2"/>
          <a:stretch/>
        </p:blipFill>
        <p:spPr bwMode="auto">
          <a:xfrm>
            <a:off x="9330579" y="3988195"/>
            <a:ext cx="2414336" cy="1011151"/>
          </a:xfrm>
          <a:prstGeom prst="rect">
            <a:avLst/>
          </a:prstGeom>
          <a:noFill/>
          <a:ln w="22225">
            <a:solidFill>
              <a:srgbClr val="17240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:\Ralphs Raw data\LL122 audit\Kiribati\Aaritia Taorobwa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1"/>
          <a:stretch/>
        </p:blipFill>
        <p:spPr bwMode="auto">
          <a:xfrm>
            <a:off x="9248608" y="5279366"/>
            <a:ext cx="2743876" cy="1105714"/>
          </a:xfrm>
          <a:prstGeom prst="rect">
            <a:avLst/>
          </a:prstGeom>
          <a:noFill/>
          <a:ln w="22225">
            <a:solidFill>
              <a:srgbClr val="17240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iriabti scripts">
            <a:hlinkClick r:id="" action="ppaction://media"/>
            <a:extLst>
              <a:ext uri="{FF2B5EF4-FFF2-40B4-BE49-F238E27FC236}">
                <a16:creationId xmlns:a16="http://schemas.microsoft.com/office/drawing/2014/main" id="{4C84905A-7FBC-46A5-97AA-114DBBD139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30EFD2-4FE2-43A6-9566-BF8BF4A73C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61897" y="66325"/>
            <a:ext cx="2832487" cy="11367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45A8A8-90DE-4C5E-8FBF-0FABA220B2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61897" y="1320886"/>
            <a:ext cx="2832486" cy="120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1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7B51C6D9-E41B-4901-865D-7A98DF137497}"/>
              </a:ext>
            </a:extLst>
          </p:cNvPr>
          <p:cNvSpPr/>
          <p:nvPr/>
        </p:nvSpPr>
        <p:spPr>
          <a:xfrm>
            <a:off x="10277681" y="4627832"/>
            <a:ext cx="1396855" cy="1242291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0770336-160D-4AD3-AFA1-8CFC57211523}"/>
              </a:ext>
            </a:extLst>
          </p:cNvPr>
          <p:cNvSpPr/>
          <p:nvPr/>
        </p:nvSpPr>
        <p:spPr>
          <a:xfrm>
            <a:off x="10452743" y="4856991"/>
            <a:ext cx="1113558" cy="78397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  <a:latin typeface="Abadi" panose="020B0604020104020204" pitchFamily="34" charset="0"/>
              </a:rPr>
              <a:t>Discipline specialist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7E1D7970-25E5-452E-AF04-543A28826498}"/>
              </a:ext>
            </a:extLst>
          </p:cNvPr>
          <p:cNvSpPr/>
          <p:nvPr/>
        </p:nvSpPr>
        <p:spPr>
          <a:xfrm>
            <a:off x="2429178" y="2665251"/>
            <a:ext cx="1457452" cy="1242291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DD62CA-F5FF-4F30-8B45-52E63959D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2101" y="142765"/>
            <a:ext cx="4856158" cy="679994"/>
          </a:xfrm>
        </p:spPr>
        <p:txBody>
          <a:bodyPr/>
          <a:lstStyle/>
          <a:p>
            <a:pPr algn="ctr"/>
            <a:r>
              <a:rPr lang="en-GB" dirty="0"/>
              <a:t>Traditional academic course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956323-97D1-4683-AD28-6EB4476E96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8936" y="142765"/>
            <a:ext cx="4864491" cy="679994"/>
          </a:xfrm>
        </p:spPr>
        <p:txBody>
          <a:bodyPr/>
          <a:lstStyle/>
          <a:p>
            <a:pPr algn="ctr"/>
            <a:r>
              <a:rPr lang="en-GB" dirty="0"/>
              <a:t>Embedded course design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7F9B6D9-D2E7-4C28-BB98-6FD76A40422B}"/>
              </a:ext>
            </a:extLst>
          </p:cNvPr>
          <p:cNvSpPr/>
          <p:nvPr/>
        </p:nvSpPr>
        <p:spPr>
          <a:xfrm>
            <a:off x="2600731" y="2859906"/>
            <a:ext cx="1114204" cy="85858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  <a:latin typeface="Abadi" panose="020B0604020104020204" pitchFamily="34" charset="0"/>
              </a:rPr>
              <a:t>Discipline content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F67F188-64F5-4CA1-98BE-315CBF084738}"/>
              </a:ext>
            </a:extLst>
          </p:cNvPr>
          <p:cNvSpPr/>
          <p:nvPr/>
        </p:nvSpPr>
        <p:spPr>
          <a:xfrm>
            <a:off x="1540162" y="2260359"/>
            <a:ext cx="942109" cy="78397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  <a:latin typeface="Abadi" panose="020B0604020104020204" pitchFamily="34" charset="0"/>
              </a:rPr>
              <a:t>Help with English?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10A716B-8E0F-45BB-83C7-DC522049872A}"/>
              </a:ext>
            </a:extLst>
          </p:cNvPr>
          <p:cNvSpPr/>
          <p:nvPr/>
        </p:nvSpPr>
        <p:spPr>
          <a:xfrm>
            <a:off x="3800762" y="2260360"/>
            <a:ext cx="1129145" cy="78397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  <a:latin typeface="Abadi" panose="020B0604020104020204" pitchFamily="34" charset="0"/>
              </a:rPr>
              <a:t>Help with research?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B008A35-E23F-480F-96C2-BB51B4CDBFD9}"/>
              </a:ext>
            </a:extLst>
          </p:cNvPr>
          <p:cNvSpPr/>
          <p:nvPr/>
        </p:nvSpPr>
        <p:spPr>
          <a:xfrm>
            <a:off x="2575645" y="4059839"/>
            <a:ext cx="1010195" cy="78397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  <a:latin typeface="Abadi" panose="020B0604020104020204" pitchFamily="34" charset="0"/>
              </a:rPr>
              <a:t>Help with academic skills?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487E76-1873-4274-AAD8-8B2F537C9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36" y="1047018"/>
            <a:ext cx="1233054" cy="11650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7015E6B-CE76-4AF2-88EF-0C74E26B3842}"/>
              </a:ext>
            </a:extLst>
          </p:cNvPr>
          <p:cNvSpPr txBox="1"/>
          <p:nvPr/>
        </p:nvSpPr>
        <p:spPr>
          <a:xfrm>
            <a:off x="535047" y="1352252"/>
            <a:ext cx="87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S.L.S.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CCB7715-5A3D-461B-B130-EB7617368A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116943" y="1162025"/>
            <a:ext cx="1119117" cy="111911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E95764E-9BCE-42B6-8D9E-85A14047055D}"/>
              </a:ext>
            </a:extLst>
          </p:cNvPr>
          <p:cNvSpPr txBox="1"/>
          <p:nvPr/>
        </p:nvSpPr>
        <p:spPr>
          <a:xfrm>
            <a:off x="5343757" y="1334245"/>
            <a:ext cx="873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LIBRARY</a:t>
            </a:r>
          </a:p>
        </p:txBody>
      </p:sp>
      <p:pic>
        <p:nvPicPr>
          <p:cNvPr id="23" name="Picture 22" descr="A close up of a necklace&#10;&#10;Description generated with high confidence">
            <a:extLst>
              <a:ext uri="{FF2B5EF4-FFF2-40B4-BE49-F238E27FC236}">
                <a16:creationId xmlns:a16="http://schemas.microsoft.com/office/drawing/2014/main" id="{3910A376-6250-4876-B947-0ECF04EB26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468478" y="1472744"/>
            <a:ext cx="599246" cy="679995"/>
          </a:xfrm>
          <a:prstGeom prst="rect">
            <a:avLst/>
          </a:prstGeom>
        </p:spPr>
      </p:pic>
      <p:pic>
        <p:nvPicPr>
          <p:cNvPr id="25" name="Picture 2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81C5641-21F0-44EE-B58E-E53F28C372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3064" y="4662117"/>
            <a:ext cx="452581" cy="905162"/>
          </a:xfrm>
          <a:prstGeom prst="rect">
            <a:avLst/>
          </a:prstGeom>
        </p:spPr>
      </p:pic>
      <p:pic>
        <p:nvPicPr>
          <p:cNvPr id="27" name="Picture 26" descr="A close up of a necklace&#10;&#10;Description generated with high confidence">
            <a:extLst>
              <a:ext uri="{FF2B5EF4-FFF2-40B4-BE49-F238E27FC236}">
                <a16:creationId xmlns:a16="http://schemas.microsoft.com/office/drawing/2014/main" id="{9986356B-753D-40D4-A29B-DDA7AFAF4E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2215" y="1439582"/>
            <a:ext cx="657692" cy="74631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71D21D8-3E1A-4F48-A2FD-D0BF50C10A55}"/>
              </a:ext>
            </a:extLst>
          </p:cNvPr>
          <p:cNvGrpSpPr/>
          <p:nvPr/>
        </p:nvGrpSpPr>
        <p:grpSpPr>
          <a:xfrm>
            <a:off x="2123065" y="4835265"/>
            <a:ext cx="1763566" cy="1460824"/>
            <a:chOff x="4882953" y="3988429"/>
            <a:chExt cx="1475300" cy="1159164"/>
          </a:xfrm>
        </p:grpSpPr>
        <p:pic>
          <p:nvPicPr>
            <p:cNvPr id="33" name="Picture 32" descr="A close up of a screen&#10;&#10;Description generated with high confidence">
              <a:extLst>
                <a:ext uri="{FF2B5EF4-FFF2-40B4-BE49-F238E27FC236}">
                  <a16:creationId xmlns:a16="http://schemas.microsoft.com/office/drawing/2014/main" id="{CA3C40F6-D4BE-412C-92E7-AB02ECB04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4882953" y="3988429"/>
              <a:ext cx="1475300" cy="115916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FF1F222-BC01-498D-A2B8-912060DDCC27}"/>
                </a:ext>
              </a:extLst>
            </p:cNvPr>
            <p:cNvSpPr txBox="1"/>
            <p:nvPr/>
          </p:nvSpPr>
          <p:spPr>
            <a:xfrm>
              <a:off x="5576540" y="4294434"/>
              <a:ext cx="69272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latin typeface="AR CENA" panose="02000000000000000000" pitchFamily="2" charset="0"/>
                  <a:cs typeface="Aldhabi" panose="01000000000000000000" pitchFamily="2" charset="-78"/>
                </a:rPr>
                <a:t>Academic English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8F94772-02FD-4CF5-BC2C-77D4C644B791}"/>
                </a:ext>
              </a:extLst>
            </p:cNvPr>
            <p:cNvSpPr txBox="1"/>
            <p:nvPr/>
          </p:nvSpPr>
          <p:spPr>
            <a:xfrm>
              <a:off x="5030391" y="4332906"/>
              <a:ext cx="6461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latin typeface="AR CHRISTY" panose="02000000000000000000" pitchFamily="2" charset="0"/>
                  <a:cs typeface="Aldhabi" panose="01000000000000000000" pitchFamily="2" charset="-78"/>
                </a:rPr>
                <a:t>UU114</a:t>
              </a:r>
              <a:endParaRPr lang="en-GB" sz="1400" b="1" dirty="0">
                <a:latin typeface="AR CHRISTY" panose="02000000000000000000" pitchFamily="2" charset="0"/>
                <a:cs typeface="Aldhabi" panose="01000000000000000000" pitchFamily="2" charset="-78"/>
              </a:endParaRPr>
            </a:p>
          </p:txBody>
        </p:sp>
      </p:grpSp>
      <p:pic>
        <p:nvPicPr>
          <p:cNvPr id="39" name="Picture 38" descr="A close up of a logo&#10;&#10;Description generated with high confidence">
            <a:extLst>
              <a:ext uri="{FF2B5EF4-FFF2-40B4-BE49-F238E27FC236}">
                <a16:creationId xmlns:a16="http://schemas.microsoft.com/office/drawing/2014/main" id="{A7371A62-5DDE-42BA-A130-33D9C6BB47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133" y="2431553"/>
            <a:ext cx="673996" cy="953205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753AD212-0F39-4695-A021-B8AAD6CEA556}"/>
              </a:ext>
            </a:extLst>
          </p:cNvPr>
          <p:cNvSpPr/>
          <p:nvPr/>
        </p:nvSpPr>
        <p:spPr>
          <a:xfrm>
            <a:off x="6776545" y="1148068"/>
            <a:ext cx="4249271" cy="3792524"/>
          </a:xfrm>
          <a:prstGeom prst="ellipse">
            <a:avLst/>
          </a:prstGeom>
          <a:solidFill>
            <a:schemeClr val="accent1">
              <a:lumMod val="20000"/>
              <a:lumOff val="80000"/>
              <a:alpha val="2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6964D10-A48F-45B7-AD8A-FE93D2FD2E89}"/>
              </a:ext>
            </a:extLst>
          </p:cNvPr>
          <p:cNvGrpSpPr/>
          <p:nvPr/>
        </p:nvGrpSpPr>
        <p:grpSpPr>
          <a:xfrm>
            <a:off x="7261495" y="1898553"/>
            <a:ext cx="4092744" cy="2291553"/>
            <a:chOff x="7449131" y="2229536"/>
            <a:chExt cx="4092744" cy="2291553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B15C269-ADD8-4D58-BF7A-111B49BAEFBE}"/>
                </a:ext>
              </a:extLst>
            </p:cNvPr>
            <p:cNvSpPr/>
            <p:nvPr/>
          </p:nvSpPr>
          <p:spPr>
            <a:xfrm>
              <a:off x="7449131" y="2401569"/>
              <a:ext cx="1267280" cy="102743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>
                  <a:solidFill>
                    <a:schemeClr val="tx1"/>
                  </a:solidFill>
                  <a:latin typeface="Abadi" panose="020B0604020104020204" pitchFamily="34" charset="0"/>
                </a:rPr>
                <a:t>English proficiency development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D0B8F8B-2CF2-40C6-8ECD-5DAD94EA40EC}"/>
                </a:ext>
              </a:extLst>
            </p:cNvPr>
            <p:cNvSpPr/>
            <p:nvPr/>
          </p:nvSpPr>
          <p:spPr>
            <a:xfrm>
              <a:off x="8481032" y="3495050"/>
              <a:ext cx="1215575" cy="102603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>
                  <a:solidFill>
                    <a:schemeClr val="tx1"/>
                  </a:solidFill>
                  <a:latin typeface="Abadi" panose="020B0604020104020204" pitchFamily="34" charset="0"/>
                </a:rPr>
                <a:t>Academic literacy development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56222D1-906B-4B58-B5CE-B46236A81724}"/>
                </a:ext>
              </a:extLst>
            </p:cNvPr>
            <p:cNvSpPr/>
            <p:nvPr/>
          </p:nvSpPr>
          <p:spPr>
            <a:xfrm>
              <a:off x="9290571" y="2229536"/>
              <a:ext cx="1215577" cy="102743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>
                  <a:solidFill>
                    <a:schemeClr val="tx1"/>
                  </a:solidFill>
                  <a:latin typeface="Abadi" panose="020B0604020104020204" pitchFamily="34" charset="0"/>
                </a:rPr>
                <a:t>Research skill development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2C809FB-A4E5-44DC-BABF-2EAD917ED4A0}"/>
                </a:ext>
              </a:extLst>
            </p:cNvPr>
            <p:cNvSpPr/>
            <p:nvPr/>
          </p:nvSpPr>
          <p:spPr>
            <a:xfrm>
              <a:off x="8481031" y="2681582"/>
              <a:ext cx="1215576" cy="102603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61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>
                  <a:solidFill>
                    <a:schemeClr val="tx1"/>
                  </a:solidFill>
                  <a:latin typeface="Abadi" panose="020B0604020104020204" pitchFamily="34" charset="0"/>
                </a:rPr>
                <a:t>Discipline content</a:t>
              </a:r>
            </a:p>
          </p:txBody>
        </p:sp>
        <p:pic>
          <p:nvPicPr>
            <p:cNvPr id="50" name="Picture 49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738702EE-2512-4998-8999-6C227F2F0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796298" y="3118091"/>
              <a:ext cx="1745577" cy="965886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239B94CA-E168-4DBB-9363-CE6A8C4D058A}"/>
              </a:ext>
            </a:extLst>
          </p:cNvPr>
          <p:cNvSpPr txBox="1"/>
          <p:nvPr/>
        </p:nvSpPr>
        <p:spPr>
          <a:xfrm>
            <a:off x="7176416" y="6241986"/>
            <a:ext cx="4864491" cy="523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badi"/>
                <a:cs typeface="Aldhabi" panose="01000000000000000000" pitchFamily="2" charset="-78"/>
              </a:rPr>
              <a:t>(McWilliams &amp; Allan, 2014; Purser et al, 2008; Thies, 2012; Wingate, 2006, 2015; Wingate et al, 2011)</a:t>
            </a:r>
            <a:endParaRPr lang="en-GB" sz="1400" dirty="0">
              <a:latin typeface="Abadi"/>
              <a:cs typeface="Aldhabi" panose="01000000000000000000" pitchFamily="2" charset="-78"/>
            </a:endParaRPr>
          </a:p>
        </p:txBody>
      </p:sp>
      <p:pic>
        <p:nvPicPr>
          <p:cNvPr id="30" name="Picture 29" descr="A close up of a logo&#10;&#10;Description generated with high confidence">
            <a:extLst>
              <a:ext uri="{FF2B5EF4-FFF2-40B4-BE49-F238E27FC236}">
                <a16:creationId xmlns:a16="http://schemas.microsoft.com/office/drawing/2014/main" id="{04E64872-8FCF-484E-B7EE-6721D01F50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26433" y="5155784"/>
            <a:ext cx="673996" cy="953205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C975EE76-1839-48E6-9A89-AC0B2F72BDEC}"/>
              </a:ext>
            </a:extLst>
          </p:cNvPr>
          <p:cNvSpPr/>
          <p:nvPr/>
        </p:nvSpPr>
        <p:spPr>
          <a:xfrm>
            <a:off x="6569296" y="4689980"/>
            <a:ext cx="3190706" cy="867382"/>
          </a:xfrm>
          <a:prstGeom prst="wedgeEllipseCallout">
            <a:avLst>
              <a:gd name="adj1" fmla="val 64845"/>
              <a:gd name="adj2" fmla="val 3951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ctr">
              <a:buAutoNum type="arabicPeriod"/>
            </a:pPr>
            <a:r>
              <a:rPr lang="en-GB" sz="1200" dirty="0">
                <a:solidFill>
                  <a:schemeClr val="accent1"/>
                </a:solidFill>
                <a:latin typeface="Abadi" panose="020B0604020104020204" pitchFamily="34" charset="0"/>
              </a:rPr>
              <a:t>“That’s not my job.”</a:t>
            </a:r>
          </a:p>
          <a:p>
            <a:pPr marL="228600" indent="-228600" algn="ctr">
              <a:buAutoNum type="arabicPeriod"/>
            </a:pPr>
            <a:r>
              <a:rPr lang="en-GB" sz="1200" dirty="0">
                <a:solidFill>
                  <a:schemeClr val="accent1"/>
                </a:solidFill>
                <a:latin typeface="Abadi" panose="020B0604020104020204" pitchFamily="34" charset="0"/>
              </a:rPr>
              <a:t>“There’s not enough time.”</a:t>
            </a:r>
          </a:p>
        </p:txBody>
      </p:sp>
      <p:pic>
        <p:nvPicPr>
          <p:cNvPr id="9" name="Graphic 8" descr="Warning">
            <a:extLst>
              <a:ext uri="{FF2B5EF4-FFF2-40B4-BE49-F238E27FC236}">
                <a16:creationId xmlns:a16="http://schemas.microsoft.com/office/drawing/2014/main" id="{365D73CC-7C6B-41D1-83B3-2B2EDF20A6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723936" y="4537043"/>
            <a:ext cx="607291" cy="60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25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2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12192000" cy="975360"/>
          </a:xfrm>
          <a:prstGeom prst="rect">
            <a:avLst/>
          </a:prstGeom>
          <a:solidFill>
            <a:srgbClr val="00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6792686"/>
            <a:ext cx="12192000" cy="69668"/>
          </a:xfrm>
          <a:prstGeom prst="rect">
            <a:avLst/>
          </a:prstGeom>
          <a:solidFill>
            <a:srgbClr val="009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7A5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202" y="6385080"/>
            <a:ext cx="498820" cy="40760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956479"/>
            <a:ext cx="12192000" cy="45719"/>
          </a:xfrm>
          <a:prstGeom prst="rect">
            <a:avLst/>
          </a:prstGeom>
          <a:solidFill>
            <a:srgbClr val="DEC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53700" y="217712"/>
            <a:ext cx="914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Seeing Moodle from the student’s perspective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01" y="112164"/>
            <a:ext cx="2162183" cy="751033"/>
          </a:xfrm>
          <a:prstGeom prst="rect">
            <a:avLst/>
          </a:prstGeom>
        </p:spPr>
      </p:pic>
      <p:pic>
        <p:nvPicPr>
          <p:cNvPr id="16" name="LL122 vanauat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161" y="1432560"/>
            <a:ext cx="10787256" cy="4835843"/>
          </a:xfrm>
        </p:spPr>
      </p:pic>
    </p:spTree>
    <p:extLst>
      <p:ext uri="{BB962C8B-B14F-4D97-AF65-F5344CB8AC3E}">
        <p14:creationId xmlns:p14="http://schemas.microsoft.com/office/powerpoint/2010/main" val="105222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12192000" cy="975360"/>
          </a:xfrm>
          <a:prstGeom prst="rect">
            <a:avLst/>
          </a:prstGeom>
          <a:solidFill>
            <a:srgbClr val="00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6792686"/>
            <a:ext cx="12192000" cy="69668"/>
          </a:xfrm>
          <a:prstGeom prst="rect">
            <a:avLst/>
          </a:prstGeom>
          <a:solidFill>
            <a:srgbClr val="009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7A5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202" y="6385080"/>
            <a:ext cx="498820" cy="40760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956479"/>
            <a:ext cx="12192000" cy="45719"/>
          </a:xfrm>
          <a:prstGeom prst="rect">
            <a:avLst/>
          </a:prstGeom>
          <a:solidFill>
            <a:srgbClr val="DEC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53700" y="217712"/>
            <a:ext cx="914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Student perceptions of RSD support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01" y="112164"/>
            <a:ext cx="2162183" cy="75103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3700" y="1276708"/>
            <a:ext cx="11000100" cy="546912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Students who are navigating successfully:</a:t>
            </a:r>
          </a:p>
          <a:p>
            <a:pPr marL="0" indent="0">
              <a:buNone/>
            </a:pPr>
            <a:endParaRPr lang="en-GB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“We learn to search for information that is </a:t>
            </a:r>
            <a:r>
              <a:rPr lang="en-GB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 to us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, and then it’s up to us what we say about it.”</a:t>
            </a:r>
          </a:p>
          <a:p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“They give us the sites and readings that they want us to look at, so we learn which are </a:t>
            </a:r>
            <a:r>
              <a:rPr lang="en-GB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credible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sources.” </a:t>
            </a:r>
          </a:p>
          <a:p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“They show us how to find the right paragraphs, and then how to find the right information inside them, and then how to summarise it. I can </a:t>
            </a:r>
            <a:r>
              <a:rPr lang="en-GB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these methods to my Education and Economics courses.”</a:t>
            </a:r>
          </a:p>
          <a:p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“I was doing an assignment last night for </a:t>
            </a:r>
            <a:r>
              <a:rPr lang="en-GB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another course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. I’d just finished a tutorial from LL122 on how to use sources, and </a:t>
            </a:r>
            <a:r>
              <a:rPr lang="en-GB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realised I could use the same approach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</a:p>
          <a:p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“I’ve learnt </a:t>
            </a:r>
            <a:r>
              <a:rPr lang="en-GB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direct quotations from the readings don’t really help me answer my assignment question.”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1435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12192000" cy="975360"/>
          </a:xfrm>
          <a:prstGeom prst="rect">
            <a:avLst/>
          </a:prstGeom>
          <a:solidFill>
            <a:srgbClr val="00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6792686"/>
            <a:ext cx="12192000" cy="69668"/>
          </a:xfrm>
          <a:prstGeom prst="rect">
            <a:avLst/>
          </a:prstGeom>
          <a:solidFill>
            <a:srgbClr val="009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7A5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202" y="6385080"/>
            <a:ext cx="498820" cy="40760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956479"/>
            <a:ext cx="12192000" cy="45719"/>
          </a:xfrm>
          <a:prstGeom prst="rect">
            <a:avLst/>
          </a:prstGeom>
          <a:solidFill>
            <a:srgbClr val="DEC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53700" y="217712"/>
            <a:ext cx="914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Summary … so far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01" y="112164"/>
            <a:ext cx="2162183" cy="75103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9102" y="1958677"/>
            <a:ext cx="11000100" cy="3960285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Positive early signs of engagement with academic literacy materials for those who are completing all activities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Still a large number of students who are not completing these activities that are designed to support them … Need to address this issue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Next step … correlations between engagement with materials and achievement of RSD outcomes …</a:t>
            </a:r>
          </a:p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464A50-5586-43A3-A607-7B2A3F73799B}"/>
              </a:ext>
            </a:extLst>
          </p:cNvPr>
          <p:cNvSpPr txBox="1"/>
          <p:nvPr/>
        </p:nvSpPr>
        <p:spPr>
          <a:xfrm>
            <a:off x="8685144" y="6170387"/>
            <a:ext cx="1992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70C0"/>
                </a:solidFill>
                <a:latin typeface="Berlin Sans FB Demi" panose="020E0802020502020306" pitchFamily="34" charset="0"/>
              </a:rPr>
              <a:t>Dhanbaad</a:t>
            </a:r>
            <a:r>
              <a:rPr lang="en-US" sz="2000" dirty="0">
                <a:solidFill>
                  <a:srgbClr val="0070C0"/>
                </a:solidFill>
                <a:latin typeface="Berlin Sans FB Demi" panose="020E0802020502020306" pitchFamily="34" charset="0"/>
              </a:rPr>
              <a:t>!</a:t>
            </a:r>
            <a:endParaRPr lang="en-GB" sz="2000" dirty="0">
              <a:solidFill>
                <a:srgbClr val="0070C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B3C22C-D6C1-4D6E-A6D2-38B05A4809C8}"/>
              </a:ext>
            </a:extLst>
          </p:cNvPr>
          <p:cNvSpPr txBox="1"/>
          <p:nvPr/>
        </p:nvSpPr>
        <p:spPr>
          <a:xfrm>
            <a:off x="6109556" y="5886773"/>
            <a:ext cx="1992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Berlin Sans FB Demi" panose="020E0802020502020306" pitchFamily="34" charset="0"/>
              </a:rPr>
              <a:t>Tangkiu tumas!</a:t>
            </a:r>
            <a:endParaRPr lang="en-GB" sz="2000" dirty="0">
              <a:solidFill>
                <a:srgbClr val="0070C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C4A7A4-E16F-495B-AF4E-016910B86810}"/>
              </a:ext>
            </a:extLst>
          </p:cNvPr>
          <p:cNvSpPr txBox="1"/>
          <p:nvPr/>
        </p:nvSpPr>
        <p:spPr>
          <a:xfrm>
            <a:off x="3504468" y="6129392"/>
            <a:ext cx="1992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Berlin Sans FB Demi" panose="020E0802020502020306" pitchFamily="34" charset="0"/>
              </a:rPr>
              <a:t>Kam </a:t>
            </a:r>
            <a:r>
              <a:rPr lang="en-US" sz="2000" dirty="0" err="1">
                <a:solidFill>
                  <a:srgbClr val="0070C0"/>
                </a:solidFill>
                <a:latin typeface="Berlin Sans FB Demi" panose="020E0802020502020306" pitchFamily="34" charset="0"/>
              </a:rPr>
              <a:t>rabwa</a:t>
            </a:r>
            <a:r>
              <a:rPr lang="en-US" sz="2000" dirty="0">
                <a:solidFill>
                  <a:srgbClr val="0070C0"/>
                </a:solidFill>
                <a:latin typeface="Berlin Sans FB Demi" panose="020E0802020502020306" pitchFamily="34" charset="0"/>
              </a:rPr>
              <a:t>!</a:t>
            </a:r>
            <a:endParaRPr lang="en-GB" sz="2000" dirty="0">
              <a:solidFill>
                <a:srgbClr val="0070C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FFA812-6ACA-462A-9FA2-569B016A6841}"/>
              </a:ext>
            </a:extLst>
          </p:cNvPr>
          <p:cNvSpPr txBox="1"/>
          <p:nvPr/>
        </p:nvSpPr>
        <p:spPr>
          <a:xfrm>
            <a:off x="626905" y="5889718"/>
            <a:ext cx="2216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Berlin Sans FB Demi" panose="020E0802020502020306" pitchFamily="34" charset="0"/>
              </a:rPr>
              <a:t>Vinaka </a:t>
            </a:r>
            <a:r>
              <a:rPr lang="en-US" sz="2000" dirty="0" err="1">
                <a:solidFill>
                  <a:srgbClr val="0070C0"/>
                </a:solidFill>
                <a:latin typeface="Berlin Sans FB Demi" panose="020E0802020502020306" pitchFamily="34" charset="0"/>
              </a:rPr>
              <a:t>vakalevu</a:t>
            </a:r>
            <a:r>
              <a:rPr lang="en-US" sz="2000" dirty="0">
                <a:solidFill>
                  <a:srgbClr val="0070C0"/>
                </a:solidFill>
                <a:latin typeface="Berlin Sans FB Demi" panose="020E0802020502020306" pitchFamily="34" charset="0"/>
              </a:rPr>
              <a:t>!</a:t>
            </a:r>
            <a:endParaRPr lang="en-GB" sz="2000" dirty="0">
              <a:solidFill>
                <a:srgbClr val="0070C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030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090688"/>
            <a:ext cx="12192000" cy="5790488"/>
          </a:xfrm>
          <a:prstGeom prst="rect">
            <a:avLst/>
          </a:prstGeom>
          <a:solidFill>
            <a:srgbClr val="FEF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2192000" cy="975360"/>
          </a:xfrm>
          <a:prstGeom prst="rect">
            <a:avLst/>
          </a:prstGeom>
          <a:solidFill>
            <a:srgbClr val="00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6792686"/>
            <a:ext cx="12192000" cy="69668"/>
          </a:xfrm>
          <a:prstGeom prst="rect">
            <a:avLst/>
          </a:prstGeom>
          <a:solidFill>
            <a:srgbClr val="009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7A5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202" y="6385080"/>
            <a:ext cx="498820" cy="40760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956479"/>
            <a:ext cx="12192000" cy="45719"/>
          </a:xfrm>
          <a:prstGeom prst="rect">
            <a:avLst/>
          </a:prstGeom>
          <a:solidFill>
            <a:srgbClr val="DEC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53700" y="217712"/>
            <a:ext cx="914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References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3700" y="1399454"/>
            <a:ext cx="1152211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McWilliams, R., &amp; Allan, Q. (2014). Embedding academic literacy skills: Towards a best practice model.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Journal of University Teaching &amp; Learning Practice, 11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(3), 1-20.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Purser, E., Skillen, J., Deane, M., Donohue, J., &amp; Peake, K. (2008). Developing academic literacy in context. </a:t>
            </a: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Zeitschrift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Schreiben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Schreiben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schule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hochschule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beruf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1-7.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Thies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L. (2012). Increasing student participation and success: Collaborating to embed academic literacies into the curriculum.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Journal of Academic Language and Learning, 6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(1), 15-31.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Wingate, U. (2006). Doing away with study skills.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Teaching in Higher Education, 11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(4), 457-465.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Wingate, U. (2015).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Academic literacy across the curriculum: towards a collaborative instructional approach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Paper presented at the International Conference on English Across the Curriculum, Hong Kong Polytechnic University.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Wingate, U., Andon, N., &amp;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Cogo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A. (2011). Embedding academic writing instruction into subject teaching: A case study.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Active Learning in Higher Education, 12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69-81.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01" y="112164"/>
            <a:ext cx="2162183" cy="75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47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002198"/>
            <a:ext cx="12192000" cy="5790488"/>
          </a:xfrm>
          <a:prstGeom prst="rect">
            <a:avLst/>
          </a:prstGeom>
          <a:solidFill>
            <a:srgbClr val="FEF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2192000" cy="975360"/>
          </a:xfrm>
          <a:prstGeom prst="rect">
            <a:avLst/>
          </a:prstGeom>
          <a:solidFill>
            <a:srgbClr val="00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6792686"/>
            <a:ext cx="12192000" cy="69668"/>
          </a:xfrm>
          <a:prstGeom prst="rect">
            <a:avLst/>
          </a:prstGeom>
          <a:solidFill>
            <a:srgbClr val="009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7A5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202" y="6385080"/>
            <a:ext cx="498820" cy="40760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956479"/>
            <a:ext cx="12192000" cy="45719"/>
          </a:xfrm>
          <a:prstGeom prst="rect">
            <a:avLst/>
          </a:prstGeom>
          <a:solidFill>
            <a:srgbClr val="DEC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53700" y="217712"/>
            <a:ext cx="914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Course design (Intro Linguistics)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01" y="112164"/>
            <a:ext cx="2162183" cy="751033"/>
          </a:xfrm>
          <a:prstGeom prst="rect">
            <a:avLst/>
          </a:prstGeom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36EE3F48-E1EE-4EEB-BBD0-C803E7BA0C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69039"/>
              </p:ext>
            </p:extLst>
          </p:nvPr>
        </p:nvGraphicFramePr>
        <p:xfrm>
          <a:off x="14748" y="986316"/>
          <a:ext cx="12191998" cy="621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3998">
                  <a:extLst>
                    <a:ext uri="{9D8B030D-6E8A-4147-A177-3AD203B41FA5}">
                      <a16:colId xmlns:a16="http://schemas.microsoft.com/office/drawing/2014/main" val="218605549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82610166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4964355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80074179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72304523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77833613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8254117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7666442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badi" panose="020B0604020104020204" pitchFamily="34" charset="0"/>
                        </a:rPr>
                        <a:t>Topic overview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badi" panose="020B0604020104020204" pitchFamily="34" charset="0"/>
                        </a:rPr>
                        <a:t>Preparing for lectures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badi" panose="020B0604020104020204" pitchFamily="34" charset="0"/>
                        </a:rPr>
                        <a:t>Online lectures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badi" panose="020B0604020104020204" pitchFamily="34" charset="0"/>
                        </a:rPr>
                        <a:t>Reading key texts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badi" panose="020B0604020104020204" pitchFamily="34" charset="0"/>
                        </a:rPr>
                        <a:t>Exploring ideas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badi" panose="020B0604020104020204" pitchFamily="34" charset="0"/>
                        </a:rPr>
                        <a:t>Focusing on </a:t>
                      </a:r>
                      <a:r>
                        <a:rPr lang="en-GB" sz="1400" dirty="0">
                          <a:latin typeface="Abadi" panose="020B0604020104020204" pitchFamily="34" charset="0"/>
                        </a:rPr>
                        <a:t>communication</a:t>
                      </a:r>
                      <a:endParaRPr lang="en-GB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badi" panose="020B0604020104020204" pitchFamily="34" charset="0"/>
                        </a:rPr>
                        <a:t>Tutorial 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badi" panose="020B0604020104020204" pitchFamily="34" charset="0"/>
                        </a:rPr>
                        <a:t>Working towards assignments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2855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badi" panose="020B0604020104020204" pitchFamily="34" charset="0"/>
                        </a:rPr>
                        <a:t>0.5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badi" panose="020B0604020104020204" pitchFamily="34" charset="0"/>
                        </a:rPr>
                        <a:t>1 hour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badi" panose="020B0604020104020204" pitchFamily="34" charset="0"/>
                        </a:rPr>
                        <a:t>1 hour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badi" panose="020B0604020104020204" pitchFamily="34" charset="0"/>
                        </a:rPr>
                        <a:t>1.5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badi" panose="020B0604020104020204" pitchFamily="34" charset="0"/>
                        </a:rPr>
                        <a:t>1 hour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badi" panose="020B0604020104020204" pitchFamily="34" charset="0"/>
                        </a:rPr>
                        <a:t>1hour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badi" panose="020B0604020104020204" pitchFamily="34" charset="0"/>
                        </a:rPr>
                        <a:t>2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badi" panose="020B0604020104020204" pitchFamily="34" charset="0"/>
                        </a:rPr>
                        <a:t>2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484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16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6455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16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953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badi" panose="020B0604020104020204" pitchFamily="34" charset="0"/>
                        </a:rPr>
                        <a:t>Week 4: The languages of the world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badi" panose="020B0604020104020204" pitchFamily="34" charset="0"/>
                        </a:rPr>
                        <a:t>Listening for main ideas and specific details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badi" panose="020B0604020104020204" pitchFamily="34" charset="0"/>
                        </a:rPr>
                        <a:t>Language families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badi" panose="020B0604020104020204" pitchFamily="34" charset="0"/>
                        </a:rPr>
                        <a:t>Identifying relevant parts of a text for an assignment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badi" panose="020B0604020104020204" pitchFamily="34" charset="0"/>
                        </a:rPr>
                        <a:t>Searching the </a:t>
                      </a:r>
                      <a:r>
                        <a:rPr lang="en-GB" sz="1600" dirty="0" err="1">
                          <a:latin typeface="Abadi" panose="020B0604020104020204" pitchFamily="34" charset="0"/>
                        </a:rPr>
                        <a:t>Ethnologue</a:t>
                      </a:r>
                      <a:endParaRPr lang="en-GB" sz="16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badi" panose="020B0604020104020204" pitchFamily="34" charset="0"/>
                        </a:rPr>
                        <a:t>Articles, quantifiers and plurals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badi" panose="020B0604020104020204" pitchFamily="34" charset="0"/>
                        </a:rPr>
                        <a:t>Attacking challenging paragraphs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badi" panose="020B0604020104020204" pitchFamily="34" charset="0"/>
                        </a:rPr>
                        <a:t>Clarifying criteria for Assignment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746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badi" panose="020B0604020104020204" pitchFamily="34" charset="0"/>
                        </a:rPr>
                        <a:t>Week 5: Languages &amp; dialects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Making good use of outline slides</a:t>
                      </a:r>
                      <a:endParaRPr lang="en-GB" sz="16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badi" panose="020B0604020104020204" pitchFamily="34" charset="0"/>
                        </a:rPr>
                        <a:t>Languages &amp; dialects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Taking effective notes</a:t>
                      </a:r>
                      <a:endParaRPr lang="en-GB" sz="16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badi" panose="020B0604020104020204" pitchFamily="34" charset="0"/>
                        </a:rPr>
                        <a:t>Searching language archives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Main clauses and subordinate clauses</a:t>
                      </a:r>
                      <a:endParaRPr lang="en-GB" sz="16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Summary writing</a:t>
                      </a:r>
                      <a:endParaRPr lang="en-GB" sz="16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Planning Assignment 2</a:t>
                      </a:r>
                      <a:endParaRPr lang="en-GB" sz="16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790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badi" panose="020B0604020104020204" pitchFamily="34" charset="0"/>
                        </a:rPr>
                        <a:t>Week 6: Language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Applying, analysing &amp; evaluating ideas from lectures</a:t>
                      </a:r>
                      <a:endParaRPr lang="en-GB" sz="16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badi" panose="020B0604020104020204" pitchFamily="34" charset="0"/>
                        </a:rPr>
                        <a:t>How and why do languages change?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Linking ideas from different texts</a:t>
                      </a:r>
                      <a:endParaRPr lang="en-GB" sz="16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Searching the Oxford English Dictionary online</a:t>
                      </a:r>
                      <a:endParaRPr lang="en-GB" sz="16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Tense and aspect</a:t>
                      </a:r>
                      <a:endParaRPr lang="en-GB" sz="16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Referencing your work</a:t>
                      </a:r>
                      <a:endParaRPr lang="en-GB" sz="16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Completing a first draft of Assignment 2</a:t>
                      </a:r>
                      <a:endParaRPr lang="en-GB" sz="16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5058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236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2789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8007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1B2063D-E80E-4E8D-956E-2A89A7B300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3132498"/>
              </p:ext>
            </p:extLst>
          </p:nvPr>
        </p:nvGraphicFramePr>
        <p:xfrm>
          <a:off x="766618" y="1090594"/>
          <a:ext cx="10652308" cy="3601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F1F4CF9-10F5-4309-8F10-80B29E30C550}"/>
              </a:ext>
            </a:extLst>
          </p:cNvPr>
          <p:cNvSpPr txBox="1"/>
          <p:nvPr/>
        </p:nvSpPr>
        <p:spPr>
          <a:xfrm>
            <a:off x="5700263" y="2506433"/>
            <a:ext cx="1128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RSD outcomes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4845709-1853-43F2-9857-629A116044FC}"/>
              </a:ext>
            </a:extLst>
          </p:cNvPr>
          <p:cNvGrpSpPr/>
          <p:nvPr/>
        </p:nvGrpSpPr>
        <p:grpSpPr>
          <a:xfrm>
            <a:off x="5419862" y="262624"/>
            <a:ext cx="1315322" cy="827969"/>
            <a:chOff x="5167485" y="414999"/>
            <a:chExt cx="1315322" cy="82796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78BB2C4-29E6-4E98-95D2-043B9340DEEB}"/>
                </a:ext>
              </a:extLst>
            </p:cNvPr>
            <p:cNvSpPr txBox="1"/>
            <p:nvPr/>
          </p:nvSpPr>
          <p:spPr>
            <a:xfrm>
              <a:off x="5167485" y="414999"/>
              <a:ext cx="1315322" cy="52322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Abadi" panose="020B0604020104020204" pitchFamily="34" charset="0"/>
                </a:rPr>
                <a:t>Assessment guidelines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3337FBA-4348-4A48-91E7-768D7294ACE8}"/>
                </a:ext>
              </a:extLst>
            </p:cNvPr>
            <p:cNvCxnSpPr>
              <a:cxnSpLocks/>
            </p:cNvCxnSpPr>
            <p:nvPr/>
          </p:nvCxnSpPr>
          <p:spPr>
            <a:xfrm>
              <a:off x="5815099" y="938219"/>
              <a:ext cx="10026" cy="3047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7AE673A-DA9E-4567-B400-B97EB099BBB8}"/>
              </a:ext>
            </a:extLst>
          </p:cNvPr>
          <p:cNvGrpSpPr/>
          <p:nvPr/>
        </p:nvGrpSpPr>
        <p:grpSpPr>
          <a:xfrm>
            <a:off x="8013159" y="1241542"/>
            <a:ext cx="2324688" cy="1688553"/>
            <a:chOff x="8013159" y="1241542"/>
            <a:chExt cx="2324688" cy="168855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3D97CF-16B6-4537-B212-B234294F0C56}"/>
                </a:ext>
              </a:extLst>
            </p:cNvPr>
            <p:cNvSpPr txBox="1"/>
            <p:nvPr/>
          </p:nvSpPr>
          <p:spPr>
            <a:xfrm>
              <a:off x="8348952" y="1241542"/>
              <a:ext cx="1988895" cy="52322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Abadi" panose="020B0604020104020204" pitchFamily="34" charset="0"/>
                </a:rPr>
                <a:t>Online lectures</a:t>
              </a:r>
            </a:p>
            <a:p>
              <a:pPr algn="ctr"/>
              <a:r>
                <a:rPr lang="en-GB" sz="1400" dirty="0">
                  <a:latin typeface="Abadi" panose="020B0604020104020204" pitchFamily="34" charset="0"/>
                </a:rPr>
                <a:t>Readings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731476E-19EC-4B49-91FA-4CB1D3855F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13159" y="1635914"/>
              <a:ext cx="335793" cy="1947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829BFF2-D571-4525-A019-96E246D0B3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13159" y="1774464"/>
              <a:ext cx="447483" cy="11556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098BAD4-7F45-4454-9948-62E6D8DF91B1}"/>
              </a:ext>
            </a:extLst>
          </p:cNvPr>
          <p:cNvSpPr txBox="1"/>
          <p:nvPr/>
        </p:nvSpPr>
        <p:spPr>
          <a:xfrm>
            <a:off x="6379360" y="5311704"/>
            <a:ext cx="1988895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Abadi" panose="020B0604020104020204" pitchFamily="34" charset="0"/>
              </a:rPr>
              <a:t>Tutorial activities</a:t>
            </a:r>
          </a:p>
          <a:p>
            <a:pPr algn="ctr"/>
            <a:r>
              <a:rPr lang="en-GB" sz="1400" dirty="0">
                <a:latin typeface="Abadi" panose="020B0604020104020204" pitchFamily="34" charset="0"/>
              </a:rPr>
              <a:t>(F2F or Online)</a:t>
            </a:r>
          </a:p>
        </p:txBody>
      </p:sp>
      <p:sp>
        <p:nvSpPr>
          <p:cNvPr id="11" name="Moon 10">
            <a:extLst>
              <a:ext uri="{FF2B5EF4-FFF2-40B4-BE49-F238E27FC236}">
                <a16:creationId xmlns:a16="http://schemas.microsoft.com/office/drawing/2014/main" id="{D2914B75-4CD4-47E0-A1C3-155FD0839F65}"/>
              </a:ext>
            </a:extLst>
          </p:cNvPr>
          <p:cNvSpPr/>
          <p:nvPr/>
        </p:nvSpPr>
        <p:spPr>
          <a:xfrm rot="16004842">
            <a:off x="5566448" y="2827859"/>
            <a:ext cx="1303253" cy="3562001"/>
          </a:xfrm>
          <a:prstGeom prst="moon">
            <a:avLst>
              <a:gd name="adj" fmla="val 12369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083310D-3693-4187-AE00-E985FDDF6B5B}"/>
              </a:ext>
            </a:extLst>
          </p:cNvPr>
          <p:cNvCxnSpPr>
            <a:cxnSpLocks/>
          </p:cNvCxnSpPr>
          <p:nvPr/>
        </p:nvCxnSpPr>
        <p:spPr>
          <a:xfrm flipH="1" flipV="1">
            <a:off x="7619395" y="4970812"/>
            <a:ext cx="241389" cy="3348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64D2600-6E26-415A-82FF-162868B70C2C}"/>
              </a:ext>
            </a:extLst>
          </p:cNvPr>
          <p:cNvGrpSpPr/>
          <p:nvPr/>
        </p:nvGrpSpPr>
        <p:grpSpPr>
          <a:xfrm>
            <a:off x="1462232" y="1663629"/>
            <a:ext cx="2702898" cy="842803"/>
            <a:chOff x="1462232" y="1663630"/>
            <a:chExt cx="2702898" cy="52322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D0EE7C8-C41C-4337-A210-78883EFE4541}"/>
                </a:ext>
              </a:extLst>
            </p:cNvPr>
            <p:cNvSpPr txBox="1"/>
            <p:nvPr/>
          </p:nvSpPr>
          <p:spPr>
            <a:xfrm>
              <a:off x="1462232" y="1663630"/>
              <a:ext cx="2156469" cy="52322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Abadi" panose="020B0604020104020204" pitchFamily="34" charset="0"/>
                </a:rPr>
                <a:t>‘Effective communication’ notes &amp; quizzes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3B5C2F0-DE02-460C-9417-B261E5F56A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8701" y="1910570"/>
              <a:ext cx="546429" cy="15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3A90C20-F336-4789-A377-8F2EE7FB3A42}"/>
              </a:ext>
            </a:extLst>
          </p:cNvPr>
          <p:cNvSpPr txBox="1"/>
          <p:nvPr/>
        </p:nvSpPr>
        <p:spPr>
          <a:xfrm>
            <a:off x="188519" y="3629320"/>
            <a:ext cx="3668890" cy="18158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Abadi" panose="020B0604020104020204" pitchFamily="34" charset="0"/>
              </a:rPr>
              <a:t>Learner experience:</a:t>
            </a:r>
          </a:p>
          <a:p>
            <a:r>
              <a:rPr lang="en-GB" sz="1600" dirty="0">
                <a:latin typeface="Abadi" panose="020B0604020104020204" pitchFamily="34" charset="0"/>
              </a:rPr>
              <a:t>Are they accessing materials?</a:t>
            </a:r>
          </a:p>
          <a:p>
            <a:r>
              <a:rPr lang="en-GB" sz="1600" dirty="0">
                <a:latin typeface="Abadi" panose="020B0604020104020204" pitchFamily="34" charset="0"/>
              </a:rPr>
              <a:t>Are they completing materials?</a:t>
            </a:r>
          </a:p>
          <a:p>
            <a:r>
              <a:rPr lang="en-GB" sz="1600" dirty="0">
                <a:latin typeface="Abadi" panose="020B0604020104020204" pitchFamily="34" charset="0"/>
              </a:rPr>
              <a:t>Do they see their value?</a:t>
            </a:r>
          </a:p>
          <a:p>
            <a:r>
              <a:rPr lang="en-GB" sz="1600" dirty="0">
                <a:latin typeface="Abadi" panose="020B0604020104020204" pitchFamily="34" charset="0"/>
              </a:rPr>
              <a:t>Do they find them user-friendly?</a:t>
            </a:r>
          </a:p>
          <a:p>
            <a:r>
              <a:rPr lang="en-GB" sz="1600" dirty="0">
                <a:latin typeface="Abadi" panose="020B0604020104020204" pitchFamily="34" charset="0"/>
              </a:rPr>
              <a:t>Do they find them effective?</a:t>
            </a:r>
          </a:p>
          <a:p>
            <a:r>
              <a:rPr lang="en-GB" sz="1600" dirty="0">
                <a:latin typeface="Abadi" panose="020B0604020104020204" pitchFamily="34" charset="0"/>
              </a:rPr>
              <a:t>Do they face time or tech constraints?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A61714-CA7F-419C-881D-8D785CD74723}"/>
              </a:ext>
            </a:extLst>
          </p:cNvPr>
          <p:cNvSpPr txBox="1"/>
          <p:nvPr/>
        </p:nvSpPr>
        <p:spPr>
          <a:xfrm>
            <a:off x="8539746" y="3706264"/>
            <a:ext cx="3424741" cy="830997"/>
          </a:xfrm>
          <a:prstGeom prst="rect">
            <a:avLst/>
          </a:prstGeom>
          <a:solidFill>
            <a:srgbClr val="FCD8D8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Abadi" panose="020B0604020104020204" pitchFamily="34" charset="0"/>
              </a:rPr>
              <a:t>Academic literacy development:</a:t>
            </a:r>
          </a:p>
          <a:p>
            <a:r>
              <a:rPr lang="en-GB" sz="1600" dirty="0">
                <a:latin typeface="Abadi" panose="020B0604020104020204" pitchFamily="34" charset="0"/>
              </a:rPr>
              <a:t>Do they apply what they learn?</a:t>
            </a:r>
          </a:p>
          <a:p>
            <a:r>
              <a:rPr lang="en-GB" sz="1600" dirty="0">
                <a:latin typeface="Abadi" panose="020B0604020104020204" pitchFamily="34" charset="0"/>
              </a:rPr>
              <a:t>Do they retain such learning?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E270CA9-603F-4799-B35F-09481FA3507C}"/>
              </a:ext>
            </a:extLst>
          </p:cNvPr>
          <p:cNvSpPr txBox="1"/>
          <p:nvPr/>
        </p:nvSpPr>
        <p:spPr>
          <a:xfrm>
            <a:off x="322351" y="6338526"/>
            <a:ext cx="188559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RSD Framework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5CA0D3-A370-4A63-977D-D9D3B664A805}"/>
              </a:ext>
            </a:extLst>
          </p:cNvPr>
          <p:cNvSpPr txBox="1"/>
          <p:nvPr/>
        </p:nvSpPr>
        <p:spPr>
          <a:xfrm>
            <a:off x="2675906" y="6338526"/>
            <a:ext cx="188559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Course design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895D70F-5793-4DDE-B229-FF2171F656F6}"/>
              </a:ext>
            </a:extLst>
          </p:cNvPr>
          <p:cNvSpPr txBox="1"/>
          <p:nvPr/>
        </p:nvSpPr>
        <p:spPr>
          <a:xfrm>
            <a:off x="5029461" y="6322753"/>
            <a:ext cx="188559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Evaluation 1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E459CE5B-2CFF-4AC5-B8A9-13A9E6996F6A}"/>
              </a:ext>
            </a:extLst>
          </p:cNvPr>
          <p:cNvSpPr/>
          <p:nvPr/>
        </p:nvSpPr>
        <p:spPr>
          <a:xfrm flipV="1">
            <a:off x="2308108" y="6445832"/>
            <a:ext cx="267630" cy="12317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47A567BA-DD1F-419C-9C8C-E14EAAE24515}"/>
              </a:ext>
            </a:extLst>
          </p:cNvPr>
          <p:cNvSpPr/>
          <p:nvPr/>
        </p:nvSpPr>
        <p:spPr>
          <a:xfrm flipV="1">
            <a:off x="4661663" y="6425569"/>
            <a:ext cx="267630" cy="12317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FEBCDD1-6F35-4FE9-9477-F90515C38DEE}"/>
              </a:ext>
            </a:extLst>
          </p:cNvPr>
          <p:cNvSpPr txBox="1"/>
          <p:nvPr/>
        </p:nvSpPr>
        <p:spPr>
          <a:xfrm>
            <a:off x="7517846" y="6338609"/>
            <a:ext cx="1885590" cy="369332"/>
          </a:xfrm>
          <a:prstGeom prst="rect">
            <a:avLst/>
          </a:prstGeom>
          <a:solidFill>
            <a:srgbClr val="FCD8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Evaluation 2</a:t>
            </a: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F63EC6D1-519E-439E-86B0-1D538438D610}"/>
              </a:ext>
            </a:extLst>
          </p:cNvPr>
          <p:cNvSpPr/>
          <p:nvPr/>
        </p:nvSpPr>
        <p:spPr>
          <a:xfrm flipV="1">
            <a:off x="7150048" y="6441425"/>
            <a:ext cx="267630" cy="12317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AFB78EE-71DA-4DB0-93ED-8188C8B462CB}"/>
              </a:ext>
            </a:extLst>
          </p:cNvPr>
          <p:cNvGrpSpPr/>
          <p:nvPr/>
        </p:nvGrpSpPr>
        <p:grpSpPr>
          <a:xfrm>
            <a:off x="8033181" y="2154959"/>
            <a:ext cx="2696587" cy="1008880"/>
            <a:chOff x="8033181" y="2154959"/>
            <a:chExt cx="2696587" cy="100888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63F3D8-A3A2-4071-A73C-D556645DB570}"/>
                </a:ext>
              </a:extLst>
            </p:cNvPr>
            <p:cNvSpPr txBox="1"/>
            <p:nvPr/>
          </p:nvSpPr>
          <p:spPr>
            <a:xfrm>
              <a:off x="8740873" y="2310412"/>
              <a:ext cx="1988895" cy="30777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Abadi" panose="020B0604020104020204" pitchFamily="34" charset="0"/>
                </a:rPr>
                <a:t>‘Exploring ideas’ tasks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D421668-FC9E-4F58-9F70-0D39A323EA8C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 flipH="1" flipV="1">
              <a:off x="8033181" y="2154959"/>
              <a:ext cx="707692" cy="3093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351F546-80D0-400D-B26C-6CD2E94DD7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73340" y="2635733"/>
              <a:ext cx="765401" cy="5281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2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26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8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002198"/>
            <a:ext cx="12192000" cy="5790488"/>
          </a:xfrm>
          <a:prstGeom prst="rect">
            <a:avLst/>
          </a:prstGeom>
          <a:solidFill>
            <a:srgbClr val="FEF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2192000" cy="975360"/>
          </a:xfrm>
          <a:prstGeom prst="rect">
            <a:avLst/>
          </a:prstGeom>
          <a:solidFill>
            <a:srgbClr val="00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6792686"/>
            <a:ext cx="12192000" cy="69668"/>
          </a:xfrm>
          <a:prstGeom prst="rect">
            <a:avLst/>
          </a:prstGeom>
          <a:solidFill>
            <a:srgbClr val="009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7A5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202" y="6385080"/>
            <a:ext cx="498820" cy="40760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956479"/>
            <a:ext cx="12192000" cy="45719"/>
          </a:xfrm>
          <a:prstGeom prst="rect">
            <a:avLst/>
          </a:prstGeom>
          <a:solidFill>
            <a:srgbClr val="DEC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53700" y="217712"/>
            <a:ext cx="914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RSD (1) “Exploring ideas”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01" y="112164"/>
            <a:ext cx="2162183" cy="751033"/>
          </a:xfrm>
          <a:prstGeom prst="rect">
            <a:avLst/>
          </a:prstGeom>
        </p:spPr>
      </p:pic>
      <p:graphicFrame>
        <p:nvGraphicFramePr>
          <p:cNvPr id="31" name="Content Placeholder 3">
            <a:extLst>
              <a:ext uri="{FF2B5EF4-FFF2-40B4-BE49-F238E27FC236}">
                <a16:creationId xmlns:a16="http://schemas.microsoft.com/office/drawing/2014/main" id="{C51A9AD0-3543-4463-A31D-49F117CFBA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3628947"/>
              </p:ext>
            </p:extLst>
          </p:nvPr>
        </p:nvGraphicFramePr>
        <p:xfrm>
          <a:off x="804872" y="1801277"/>
          <a:ext cx="10739582" cy="283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8167">
                  <a:extLst>
                    <a:ext uri="{9D8B030D-6E8A-4147-A177-3AD203B41FA5}">
                      <a16:colId xmlns:a16="http://schemas.microsoft.com/office/drawing/2014/main" val="1805389636"/>
                    </a:ext>
                  </a:extLst>
                </a:gridCol>
                <a:gridCol w="5624946">
                  <a:extLst>
                    <a:ext uri="{9D8B030D-6E8A-4147-A177-3AD203B41FA5}">
                      <a16:colId xmlns:a16="http://schemas.microsoft.com/office/drawing/2014/main" val="2995609136"/>
                    </a:ext>
                  </a:extLst>
                </a:gridCol>
                <a:gridCol w="3846469">
                  <a:extLst>
                    <a:ext uri="{9D8B030D-6E8A-4147-A177-3AD203B41FA5}">
                      <a16:colId xmlns:a16="http://schemas.microsoft.com/office/drawing/2014/main" val="35177716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badi" panose="020B0604020104020204" pitchFamily="34" charset="0"/>
                        </a:rPr>
                        <a:t>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badi" panose="020B0604020104020204" pitchFamily="34" charset="0"/>
                        </a:rPr>
                        <a:t>Type of resource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badi" panose="020B0604020104020204" pitchFamily="34" charset="0"/>
                        </a:rPr>
                        <a:t>Examples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632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badi" panose="020B0604020104020204" pitchFamily="34" charset="0"/>
                        </a:rPr>
                        <a:t>Section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badi" panose="020B0604020104020204" pitchFamily="34" charset="0"/>
                        </a:rPr>
                        <a:t>Non-academic resources about 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badi" panose="020B0604020104020204" pitchFamily="34" charset="0"/>
                        </a:rPr>
                        <a:t>Blogs, podcasts, video channels</a:t>
                      </a:r>
                    </a:p>
                    <a:p>
                      <a:r>
                        <a:rPr lang="en-GB" dirty="0">
                          <a:latin typeface="Abadi" panose="020B0604020104020204" pitchFamily="34" charset="0"/>
                        </a:rPr>
                        <a:t>Media, social media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5973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badi" panose="020B0604020104020204" pitchFamily="34" charset="0"/>
                        </a:rPr>
                        <a:t>Section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badi" panose="020B0604020104020204" pitchFamily="34" charset="0"/>
                        </a:rPr>
                        <a:t>Primary sources of linguistic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badi" panose="020B0604020104020204" pitchFamily="34" charset="0"/>
                        </a:rPr>
                        <a:t>Database of the world’s languages</a:t>
                      </a:r>
                    </a:p>
                    <a:p>
                      <a:r>
                        <a:rPr lang="en-GB" dirty="0">
                          <a:latin typeface="Abadi" panose="020B0604020104020204" pitchFamily="34" charset="0"/>
                        </a:rPr>
                        <a:t>Archival data</a:t>
                      </a:r>
                    </a:p>
                    <a:p>
                      <a:r>
                        <a:rPr lang="en-GB" dirty="0">
                          <a:latin typeface="Abadi" panose="020B0604020104020204" pitchFamily="34" charset="0"/>
                        </a:rPr>
                        <a:t>Online dictionaries</a:t>
                      </a:r>
                    </a:p>
                    <a:p>
                      <a:r>
                        <a:rPr lang="en-GB" dirty="0">
                          <a:latin typeface="Abadi" panose="020B0604020104020204" pitchFamily="34" charset="0"/>
                        </a:rPr>
                        <a:t>Online corpus tools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847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badi" panose="020B0604020104020204" pitchFamily="34" charset="0"/>
                        </a:rPr>
                        <a:t>Section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badi" panose="020B0604020104020204" pitchFamily="34" charset="0"/>
                        </a:rPr>
                        <a:t>Secondary academic sources about 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badi" panose="020B0604020104020204" pitchFamily="34" charset="0"/>
                        </a:rPr>
                        <a:t>Library resources</a:t>
                      </a:r>
                    </a:p>
                    <a:p>
                      <a:r>
                        <a:rPr lang="en-GB" dirty="0">
                          <a:latin typeface="Abadi" panose="020B0604020104020204" pitchFamily="34" charset="0"/>
                        </a:rPr>
                        <a:t>Responsible use of Google &amp; friends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70958"/>
                  </a:ext>
                </a:extLst>
              </a:tr>
            </a:tbl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3BC8DA2-066E-41BE-A7ED-2A67084A34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4686075"/>
              </p:ext>
            </p:extLst>
          </p:nvPr>
        </p:nvGraphicFramePr>
        <p:xfrm>
          <a:off x="1546942" y="5305126"/>
          <a:ext cx="9098116" cy="912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128124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002198"/>
            <a:ext cx="12192000" cy="5790488"/>
          </a:xfrm>
          <a:prstGeom prst="rect">
            <a:avLst/>
          </a:prstGeom>
          <a:solidFill>
            <a:srgbClr val="FEF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2192000" cy="975360"/>
          </a:xfrm>
          <a:prstGeom prst="rect">
            <a:avLst/>
          </a:prstGeom>
          <a:solidFill>
            <a:srgbClr val="00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6792686"/>
            <a:ext cx="12192000" cy="69668"/>
          </a:xfrm>
          <a:prstGeom prst="rect">
            <a:avLst/>
          </a:prstGeom>
          <a:solidFill>
            <a:srgbClr val="009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7A5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202" y="6385080"/>
            <a:ext cx="498820" cy="40760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956479"/>
            <a:ext cx="12192000" cy="45719"/>
          </a:xfrm>
          <a:prstGeom prst="rect">
            <a:avLst/>
          </a:prstGeom>
          <a:solidFill>
            <a:srgbClr val="DEC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53700" y="217712"/>
            <a:ext cx="914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RSD (1) “Exploring ideas”: An ideal post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01" y="112164"/>
            <a:ext cx="2162183" cy="75103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FE18642-E057-4A37-8468-6DCD5FEA930A}"/>
              </a:ext>
            </a:extLst>
          </p:cNvPr>
          <p:cNvGrpSpPr/>
          <p:nvPr/>
        </p:nvGrpSpPr>
        <p:grpSpPr>
          <a:xfrm>
            <a:off x="132271" y="2254624"/>
            <a:ext cx="9658325" cy="4603376"/>
            <a:chOff x="132271" y="2254624"/>
            <a:chExt cx="9658325" cy="460337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4E3F133-0CC8-473C-A2EA-7957540C75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000" t="26506" r="5625" b="12138"/>
            <a:stretch/>
          </p:blipFill>
          <p:spPr>
            <a:xfrm>
              <a:off x="132271" y="2254624"/>
              <a:ext cx="9658325" cy="460337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4F96168-B9D9-4406-A712-EDD96E649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5280" y="2711920"/>
              <a:ext cx="1376133" cy="19526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8669C6-1AE1-4B2E-A7CA-92A350091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2721" y="2493699"/>
              <a:ext cx="298949" cy="270478"/>
            </a:xfrm>
            <a:prstGeom prst="rect">
              <a:avLst/>
            </a:prstGeom>
          </p:spPr>
        </p:pic>
      </p:grpSp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FC1177F1-460D-4B5D-A596-B3D00C61B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4742" t="17913" r="74729" b="36240"/>
          <a:stretch/>
        </p:blipFill>
        <p:spPr>
          <a:xfrm>
            <a:off x="8535320" y="115888"/>
            <a:ext cx="3522702" cy="271192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591670" y="3485072"/>
            <a:ext cx="8904691" cy="172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93954" y="3687531"/>
            <a:ext cx="2079255" cy="172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730452" y="4012459"/>
            <a:ext cx="2079255" cy="172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91605" y="4258050"/>
            <a:ext cx="239313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972277" y="4223544"/>
            <a:ext cx="1196567" cy="109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926927" y="4459068"/>
            <a:ext cx="1196567" cy="109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533885" y="4661908"/>
            <a:ext cx="2711640" cy="109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390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002198"/>
            <a:ext cx="12192000" cy="5790488"/>
          </a:xfrm>
          <a:prstGeom prst="rect">
            <a:avLst/>
          </a:prstGeom>
          <a:solidFill>
            <a:srgbClr val="FEF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2192000" cy="975360"/>
          </a:xfrm>
          <a:prstGeom prst="rect">
            <a:avLst/>
          </a:prstGeom>
          <a:solidFill>
            <a:srgbClr val="00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6792686"/>
            <a:ext cx="12192000" cy="69668"/>
          </a:xfrm>
          <a:prstGeom prst="rect">
            <a:avLst/>
          </a:prstGeom>
          <a:solidFill>
            <a:srgbClr val="009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7A5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202" y="6385080"/>
            <a:ext cx="498820" cy="40760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956479"/>
            <a:ext cx="12192000" cy="45719"/>
          </a:xfrm>
          <a:prstGeom prst="rect">
            <a:avLst/>
          </a:prstGeom>
          <a:solidFill>
            <a:srgbClr val="DEC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53700" y="217712"/>
            <a:ext cx="914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More typical posts 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01" y="112164"/>
            <a:ext cx="2162183" cy="7510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71EB1EF-A116-429B-BC79-850616317949}"/>
              </a:ext>
            </a:extLst>
          </p:cNvPr>
          <p:cNvGrpSpPr/>
          <p:nvPr/>
        </p:nvGrpSpPr>
        <p:grpSpPr>
          <a:xfrm>
            <a:off x="173031" y="2400126"/>
            <a:ext cx="11845938" cy="3179854"/>
            <a:chOff x="186478" y="2347445"/>
            <a:chExt cx="11845938" cy="317985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D2D219C-5C4F-4489-A912-A787740D6F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000" t="42962" r="5625" b="22483"/>
            <a:stretch/>
          </p:blipFill>
          <p:spPr>
            <a:xfrm>
              <a:off x="186478" y="2347445"/>
              <a:ext cx="11845938" cy="317985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0D1E0E8-26FB-45CE-AB3B-A135FEA1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6693" y="2523565"/>
              <a:ext cx="394273" cy="35672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AE0A861-1C41-4DD2-BFCE-4F0D600B5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20775" y="2762032"/>
              <a:ext cx="1307272" cy="185491"/>
            </a:xfrm>
            <a:prstGeom prst="rect">
              <a:avLst/>
            </a:prstGeom>
          </p:spPr>
        </p:pic>
      </p:grp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FC1177F1-460D-4B5D-A596-B3D00C61B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4742" t="17913" r="74729" b="36240"/>
          <a:stretch/>
        </p:blipFill>
        <p:spPr>
          <a:xfrm>
            <a:off x="8535320" y="112164"/>
            <a:ext cx="3522702" cy="271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37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12192000" cy="975360"/>
          </a:xfrm>
          <a:prstGeom prst="rect">
            <a:avLst/>
          </a:prstGeom>
          <a:solidFill>
            <a:srgbClr val="00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6792686"/>
            <a:ext cx="12192000" cy="69668"/>
          </a:xfrm>
          <a:prstGeom prst="rect">
            <a:avLst/>
          </a:prstGeom>
          <a:solidFill>
            <a:srgbClr val="009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7A5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202" y="6385080"/>
            <a:ext cx="498820" cy="40760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956479"/>
            <a:ext cx="12192000" cy="45719"/>
          </a:xfrm>
          <a:prstGeom prst="rect">
            <a:avLst/>
          </a:prstGeom>
          <a:solidFill>
            <a:srgbClr val="DEC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53700" y="217712"/>
            <a:ext cx="914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RSD (2) Activities to support assignments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01" y="112164"/>
            <a:ext cx="2162183" cy="751033"/>
          </a:xfrm>
          <a:prstGeom prst="rect">
            <a:avLst/>
          </a:prstGeom>
        </p:spPr>
      </p:pic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1C80A4DB-78D0-4395-A5DF-F205E7B4B4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675590"/>
              </p:ext>
            </p:extLst>
          </p:nvPr>
        </p:nvGraphicFramePr>
        <p:xfrm>
          <a:off x="712114" y="1734639"/>
          <a:ext cx="10616946" cy="412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0747">
                  <a:extLst>
                    <a:ext uri="{9D8B030D-6E8A-4147-A177-3AD203B41FA5}">
                      <a16:colId xmlns:a16="http://schemas.microsoft.com/office/drawing/2014/main" val="1488201990"/>
                    </a:ext>
                  </a:extLst>
                </a:gridCol>
                <a:gridCol w="5636199">
                  <a:extLst>
                    <a:ext uri="{9D8B030D-6E8A-4147-A177-3AD203B41FA5}">
                      <a16:colId xmlns:a16="http://schemas.microsoft.com/office/drawing/2014/main" val="38479493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badi" panose="020B0604020104020204" pitchFamily="34" charset="0"/>
                          <a:cs typeface="Aldhabi" panose="01000000000000000000" pitchFamily="2" charset="-78"/>
                        </a:rPr>
                        <a:t>Assessments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badi" panose="020B0604020104020204" pitchFamily="34" charset="0"/>
                          <a:cs typeface="Aldhabi" panose="01000000000000000000" pitchFamily="2" charset="-78"/>
                        </a:rPr>
                        <a:t>Research skill outcomes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859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badi" panose="020B0604020104020204" pitchFamily="34" charset="0"/>
                          <a:cs typeface="Aldhabi" panose="01000000000000000000" pitchFamily="2" charset="-78"/>
                        </a:rPr>
                        <a:t>Assignment 1: Unseen writing assessment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>
                        <a:latin typeface="Abadi" panose="020B0604020104020204" pitchFamily="34" charset="0"/>
                        <a:cs typeface="Aldhabi" panose="01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333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badi" panose="020B0604020104020204" pitchFamily="34" charset="0"/>
                          <a:cs typeface="Aldhabi" panose="01000000000000000000" pitchFamily="2" charset="-78"/>
                        </a:rPr>
                        <a:t>Assignment 2: Summary based on 3 prescribed texts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>
                          <a:latin typeface="Abadi" panose="020B0604020104020204" pitchFamily="34" charset="0"/>
                          <a:cs typeface="Aldhabi" panose="01000000000000000000" pitchFamily="2" charset="-78"/>
                        </a:rPr>
                        <a:t>Identify relevant extracts from prescribed texts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>
                          <a:latin typeface="Abadi" panose="020B0604020104020204" pitchFamily="34" charset="0"/>
                          <a:cs typeface="Aldhabi" panose="01000000000000000000" pitchFamily="2" charset="-78"/>
                        </a:rPr>
                        <a:t>Take effective notes on these extracts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>
                          <a:latin typeface="Abadi" panose="020B0604020104020204" pitchFamily="34" charset="0"/>
                          <a:cs typeface="Aldhabi" panose="01000000000000000000" pitchFamily="2" charset="-78"/>
                        </a:rPr>
                        <a:t>Synthesise ideas from different texts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>
                          <a:latin typeface="Abadi" panose="020B0604020104020204" pitchFamily="34" charset="0"/>
                          <a:cs typeface="Aldhabi" panose="01000000000000000000" pitchFamily="2" charset="-78"/>
                        </a:rPr>
                        <a:t>Reference ideas appropriately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651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badi" panose="020B0604020104020204" pitchFamily="34" charset="0"/>
                          <a:cs typeface="Aldhabi" panose="01000000000000000000" pitchFamily="2" charset="-78"/>
                        </a:rPr>
                        <a:t>Assignment 3: Group oral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>
                          <a:latin typeface="Abadi" panose="020B0604020104020204" pitchFamily="34" charset="0"/>
                          <a:cs typeface="Aldhabi" panose="01000000000000000000" pitchFamily="2" charset="-78"/>
                        </a:rPr>
                        <a:t>Search for sources of information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>
                          <a:latin typeface="Abadi" panose="020B0604020104020204" pitchFamily="34" charset="0"/>
                          <a:cs typeface="Aldhabi" panose="01000000000000000000" pitchFamily="2" charset="-78"/>
                        </a:rPr>
                        <a:t>Evaluate relevance and credibility of sources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>
                          <a:latin typeface="Abadi" panose="020B0604020104020204" pitchFamily="34" charset="0"/>
                          <a:cs typeface="Aldhabi" panose="01000000000000000000" pitchFamily="2" charset="-78"/>
                        </a:rPr>
                        <a:t>Explain to an audience with no knowledge of topic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546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badi" panose="020B0604020104020204" pitchFamily="34" charset="0"/>
                          <a:cs typeface="Aldhabi" panose="01000000000000000000" pitchFamily="2" charset="-78"/>
                        </a:rPr>
                        <a:t>Assignment 4: Individual essay plan &amp; bibliography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>
                          <a:latin typeface="Abadi" panose="020B0604020104020204" pitchFamily="34" charset="0"/>
                          <a:cs typeface="Aldhabi" panose="01000000000000000000" pitchFamily="2" charset="-78"/>
                        </a:rPr>
                        <a:t>Plan an extended piece of research-based writing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>
                          <a:latin typeface="Abadi" panose="020B0604020104020204" pitchFamily="34" charset="0"/>
                          <a:cs typeface="Aldhabi" panose="01000000000000000000" pitchFamily="2" charset="-78"/>
                        </a:rPr>
                        <a:t>Justify selection of secondary sources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347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badi" panose="020B0604020104020204" pitchFamily="34" charset="0"/>
                          <a:cs typeface="Aldhabi" panose="01000000000000000000" pitchFamily="2" charset="-78"/>
                        </a:rPr>
                        <a:t>Assignment 5: Individual written essay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>
                          <a:latin typeface="Abadi" panose="020B0604020104020204" pitchFamily="34" charset="0"/>
                          <a:cs typeface="Aldhabi" panose="01000000000000000000" pitchFamily="2" charset="-78"/>
                        </a:rPr>
                        <a:t>Organise ideas from sources to form a position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>
                          <a:latin typeface="Abadi" panose="020B0604020104020204" pitchFamily="34" charset="0"/>
                          <a:cs typeface="Aldhabi" panose="01000000000000000000" pitchFamily="2" charset="-78"/>
                        </a:rPr>
                        <a:t>Support this position with reference to the sources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1000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0454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002198"/>
            <a:ext cx="12192000" cy="5790488"/>
          </a:xfrm>
          <a:prstGeom prst="rect">
            <a:avLst/>
          </a:prstGeom>
          <a:solidFill>
            <a:srgbClr val="FEF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2192000" cy="975360"/>
          </a:xfrm>
          <a:prstGeom prst="rect">
            <a:avLst/>
          </a:prstGeom>
          <a:solidFill>
            <a:srgbClr val="00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6792686"/>
            <a:ext cx="12192000" cy="69668"/>
          </a:xfrm>
          <a:prstGeom prst="rect">
            <a:avLst/>
          </a:prstGeom>
          <a:solidFill>
            <a:srgbClr val="009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7A5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202" y="6385080"/>
            <a:ext cx="498820" cy="40760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956479"/>
            <a:ext cx="12192000" cy="45719"/>
          </a:xfrm>
          <a:prstGeom prst="rect">
            <a:avLst/>
          </a:prstGeom>
          <a:solidFill>
            <a:srgbClr val="DEC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53700" y="217712"/>
            <a:ext cx="914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RSD (2) Activities to support assignments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01" y="112164"/>
            <a:ext cx="2162183" cy="7510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48906" y="2277374"/>
            <a:ext cx="9962486" cy="2329132"/>
          </a:xfrm>
          <a:prstGeom prst="rect">
            <a:avLst/>
          </a:prstGeom>
          <a:solidFill>
            <a:srgbClr val="17240E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850894C7-D17D-48C1-AA34-376363070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665" t="35627" r="68678" b="49264"/>
          <a:stretch/>
        </p:blipFill>
        <p:spPr>
          <a:xfrm>
            <a:off x="1166785" y="2540648"/>
            <a:ext cx="9434913" cy="177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80108"/>
      </p:ext>
    </p:extLst>
  </p:cSld>
  <p:clrMapOvr>
    <a:masterClrMapping/>
  </p:clrMapOvr>
</p:sld>
</file>

<file path=ppt/theme/theme1.xml><?xml version="1.0" encoding="utf-8"?>
<a:theme xmlns:a="http://schemas.openxmlformats.org/drawingml/2006/main" name="SSS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SSSS</Template>
  <TotalTime>3348</TotalTime>
  <Words>1454</Words>
  <Application>Microsoft Office PowerPoint</Application>
  <PresentationFormat>Widescreen</PresentationFormat>
  <Paragraphs>222</Paragraphs>
  <Slides>23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Abadi</vt:lpstr>
      <vt:lpstr>Aldhabi</vt:lpstr>
      <vt:lpstr>AR CENA</vt:lpstr>
      <vt:lpstr>AR CHRISTY</vt:lpstr>
      <vt:lpstr>Arial</vt:lpstr>
      <vt:lpstr>Berlin Sans FB Demi</vt:lpstr>
      <vt:lpstr>Calibri</vt:lpstr>
      <vt:lpstr>Calibri Light</vt:lpstr>
      <vt:lpstr>Wingdings</vt:lpstr>
      <vt:lpstr>SSSS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Willans</dc:creator>
  <cp:lastModifiedBy>Fiona Willans</cp:lastModifiedBy>
  <cp:revision>57</cp:revision>
  <dcterms:created xsi:type="dcterms:W3CDTF">2018-03-25T00:21:22Z</dcterms:created>
  <dcterms:modified xsi:type="dcterms:W3CDTF">2018-10-09T19:38:28Z</dcterms:modified>
</cp:coreProperties>
</file>